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d50ad9eff4d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155dfd2a7e4bfe"/>
  </p:sldMasterIdLst>
  <p:sldIdLst>
    <p:sldId xmlns:r="http://schemas.openxmlformats.org/officeDocument/2006/relationships" id="256" r:id="Rbc9a8fd9bf764eb8"/>
    <p:sldId xmlns:r="http://schemas.openxmlformats.org/officeDocument/2006/relationships" id="257" r:id="Rc1852b08a76d4948"/>
    <p:sldId xmlns:r="http://schemas.openxmlformats.org/officeDocument/2006/relationships" id="258" r:id="Rdde9a378c47c44e3"/>
    <p:sldId xmlns:r="http://schemas.openxmlformats.org/officeDocument/2006/relationships" id="259" r:id="Rbb7ffda3d5314f1f"/>
    <p:sldId xmlns:r="http://schemas.openxmlformats.org/officeDocument/2006/relationships" id="260" r:id="R0b76e2d5d37d425a"/>
    <p:sldId xmlns:r="http://schemas.openxmlformats.org/officeDocument/2006/relationships" id="261" r:id="Rb6a009733ab4418d"/>
    <p:sldId xmlns:r="http://schemas.openxmlformats.org/officeDocument/2006/relationships" id="262" r:id="Rf3528d8ad070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55dfd2a7e4bfe" /><Relationship Type="http://schemas.openxmlformats.org/officeDocument/2006/relationships/slide" Target="/ppt/slides/slide1.xml" Id="Rbc9a8fd9bf764eb8" /><Relationship Type="http://schemas.openxmlformats.org/officeDocument/2006/relationships/slide" Target="/ppt/slides/slide2.xml" Id="Rc1852b08a76d4948" /><Relationship Type="http://schemas.openxmlformats.org/officeDocument/2006/relationships/slide" Target="/ppt/slides/slide3.xml" Id="Rdde9a378c47c44e3" /><Relationship Type="http://schemas.openxmlformats.org/officeDocument/2006/relationships/slide" Target="/ppt/slides/slide4.xml" Id="Rbb7ffda3d5314f1f" /><Relationship Type="http://schemas.openxmlformats.org/officeDocument/2006/relationships/slide" Target="/ppt/slides/slide5.xml" Id="R0b76e2d5d37d425a" /><Relationship Type="http://schemas.openxmlformats.org/officeDocument/2006/relationships/slide" Target="/ppt/slides/slide6.xml" Id="Rb6a009733ab4418d" /><Relationship Type="http://schemas.openxmlformats.org/officeDocument/2006/relationships/slide" Target="/ppt/slides/slide7.xml" Id="Rf3528d8ad070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93e992897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24e61d6514dd7" /><Relationship Type="http://schemas.openxmlformats.org/officeDocument/2006/relationships/theme" Target="/ppt/slideMasters/theme/theme1.xml" Id="Rcf358302f38247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24e61d651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7547e9232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913253ed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f4bd91af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a4fc14540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63090f3b2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ea40042d43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5627d2169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 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 OHANA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−2 515 837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14 347 302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165 005 541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166 172 965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WESTBØ MAREN LINNEA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WESTBØ MAREN LINNEA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Byfjordparken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989 124 579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 OHANA AS</a:t>
            </a:r>
          </a:p>
        </p:txBody>
      </p:sp>
    </p:spTree>
  </p:cSld>
  <p:clrMapOvr>
    <a:masterClrMapping xmlns:a="http://schemas.openxmlformats.org/drawingml/2006/main"/>
  </p:clrMapOvr>
</p:sld>
</file>