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f186f3fce84e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2fa750434c466e"/>
  </p:sldMasterIdLst>
  <p:sldIdLst>
    <p:sldId xmlns:r="http://schemas.openxmlformats.org/officeDocument/2006/relationships" id="256" r:id="R7a2afd5912d14f2f"/>
    <p:sldId xmlns:r="http://schemas.openxmlformats.org/officeDocument/2006/relationships" id="257" r:id="Reddd560505be43eb"/>
    <p:sldId xmlns:r="http://schemas.openxmlformats.org/officeDocument/2006/relationships" id="258" r:id="R308f4aa184bf4d9e"/>
    <p:sldId xmlns:r="http://schemas.openxmlformats.org/officeDocument/2006/relationships" id="259" r:id="R892705dd1459438f"/>
    <p:sldId xmlns:r="http://schemas.openxmlformats.org/officeDocument/2006/relationships" id="260" r:id="R69b1a4c5e7e8403c"/>
    <p:sldId xmlns:r="http://schemas.openxmlformats.org/officeDocument/2006/relationships" id="261" r:id="R7ee3cb15697f4bbb"/>
    <p:sldId xmlns:r="http://schemas.openxmlformats.org/officeDocument/2006/relationships" id="262" r:id="R8a23a650373444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2fa750434c466e" /><Relationship Type="http://schemas.openxmlformats.org/officeDocument/2006/relationships/slide" Target="/ppt/slides/slide1.xml" Id="R7a2afd5912d14f2f" /><Relationship Type="http://schemas.openxmlformats.org/officeDocument/2006/relationships/slide" Target="/ppt/slides/slide2.xml" Id="Reddd560505be43eb" /><Relationship Type="http://schemas.openxmlformats.org/officeDocument/2006/relationships/slide" Target="/ppt/slides/slide3.xml" Id="R308f4aa184bf4d9e" /><Relationship Type="http://schemas.openxmlformats.org/officeDocument/2006/relationships/slide" Target="/ppt/slides/slide4.xml" Id="R892705dd1459438f" /><Relationship Type="http://schemas.openxmlformats.org/officeDocument/2006/relationships/slide" Target="/ppt/slides/slide5.xml" Id="R69b1a4c5e7e8403c" /><Relationship Type="http://schemas.openxmlformats.org/officeDocument/2006/relationships/slide" Target="/ppt/slides/slide6.xml" Id="R7ee3cb15697f4bbb" /><Relationship Type="http://schemas.openxmlformats.org/officeDocument/2006/relationships/slide" Target="/ppt/slides/slide7.xml" Id="R8a23a650373444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b73c8f6c0043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22abb3a4c4fab" /><Relationship Type="http://schemas.openxmlformats.org/officeDocument/2006/relationships/theme" Target="/ppt/slideMasters/theme/theme1.xml" Id="R5b48ae0666874f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322abb3a4c4f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5617cf1c740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cde063ce64b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7c88c338e40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93439b80b49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5d80b8e8944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697c75cef49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b6664fb0946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 ARILD DAHLUM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ARILD DAHLUM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ARILD DAHLUM AS ble etablert [år] og holder til i Eidsvoll Verk.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ARILD DAHLUM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ARILD DAHLUM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ARILD DAHLUM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194 340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142 262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112 106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1 537 168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1 609 073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ARILD DAHLUM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DAHLUM ODD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ARILD DAHLUM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Granhaugkroken 14A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2074 Eidsvoll Verk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98 22 89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989 127 748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ARILD DAHLUM AS</a:t>
            </a:r>
          </a:p>
        </p:txBody>
      </p:sp>
    </p:spTree>
  </p:cSld>
  <p:clrMapOvr>
    <a:masterClrMapping xmlns:a="http://schemas.openxmlformats.org/drawingml/2006/main"/>
  </p:clrMapOvr>
</p:sld>
</file>