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77a077ca1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2c1b4992947c4"/>
  </p:sldMasterIdLst>
  <p:sldIdLst>
    <p:sldId xmlns:r="http://schemas.openxmlformats.org/officeDocument/2006/relationships" id="256" r:id="R467fbf70e22c45e3"/>
    <p:sldId xmlns:r="http://schemas.openxmlformats.org/officeDocument/2006/relationships" id="257" r:id="R80dcfc7322f741f0"/>
    <p:sldId xmlns:r="http://schemas.openxmlformats.org/officeDocument/2006/relationships" id="258" r:id="Rad057b0f2cc941a1"/>
    <p:sldId xmlns:r="http://schemas.openxmlformats.org/officeDocument/2006/relationships" id="259" r:id="Rfded572ef0664977"/>
    <p:sldId xmlns:r="http://schemas.openxmlformats.org/officeDocument/2006/relationships" id="260" r:id="R434c0bb47b2b4be2"/>
    <p:sldId xmlns:r="http://schemas.openxmlformats.org/officeDocument/2006/relationships" id="261" r:id="Rb97c2c2c0f3847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2c1b4992947c4" /><Relationship Type="http://schemas.openxmlformats.org/officeDocument/2006/relationships/slide" Target="/ppt/slides/slide1.xml" Id="R467fbf70e22c45e3" /><Relationship Type="http://schemas.openxmlformats.org/officeDocument/2006/relationships/slide" Target="/ppt/slides/slide2.xml" Id="R80dcfc7322f741f0" /><Relationship Type="http://schemas.openxmlformats.org/officeDocument/2006/relationships/slide" Target="/ppt/slides/slide3.xml" Id="Rad057b0f2cc941a1" /><Relationship Type="http://schemas.openxmlformats.org/officeDocument/2006/relationships/slide" Target="/ppt/slides/slide4.xml" Id="Rfded572ef0664977" /><Relationship Type="http://schemas.openxmlformats.org/officeDocument/2006/relationships/slide" Target="/ppt/slides/slide5.xml" Id="R434c0bb47b2b4be2" /><Relationship Type="http://schemas.openxmlformats.org/officeDocument/2006/relationships/slide" Target="/ppt/slides/slide6.xml" Id="Rb97c2c2c0f3847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ff02e39ed45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f6b7703894724" /><Relationship Type="http://schemas.openxmlformats.org/officeDocument/2006/relationships/theme" Target="/ppt/slideMasters/theme/theme1.xml" Id="R0ceaab09e522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f6b770389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83312e459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eb3b81d684b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f5cae062442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41d81a5744e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a1d83cc5d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0b72f50054a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