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dd2850e98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6cb3c496964857"/>
  </p:sldMasterIdLst>
  <p:sldIdLst>
    <p:sldId xmlns:r="http://schemas.openxmlformats.org/officeDocument/2006/relationships" id="256" r:id="R40e507ad4ab94b7f"/>
    <p:sldId xmlns:r="http://schemas.openxmlformats.org/officeDocument/2006/relationships" id="257" r:id="R3473fb84a5da42e9"/>
    <p:sldId xmlns:r="http://schemas.openxmlformats.org/officeDocument/2006/relationships" id="258" r:id="R28f4d0542b62429c"/>
    <p:sldId xmlns:r="http://schemas.openxmlformats.org/officeDocument/2006/relationships" id="259" r:id="Rfbb5361fbd7f4604"/>
    <p:sldId xmlns:r="http://schemas.openxmlformats.org/officeDocument/2006/relationships" id="260" r:id="R82ff22c024d6411e"/>
    <p:sldId xmlns:r="http://schemas.openxmlformats.org/officeDocument/2006/relationships" id="261" r:id="R2a35ef271b9d43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6cb3c496964857" /><Relationship Type="http://schemas.openxmlformats.org/officeDocument/2006/relationships/slide" Target="/ppt/slides/slide1.xml" Id="R40e507ad4ab94b7f" /><Relationship Type="http://schemas.openxmlformats.org/officeDocument/2006/relationships/slide" Target="/ppt/slides/slide2.xml" Id="R3473fb84a5da42e9" /><Relationship Type="http://schemas.openxmlformats.org/officeDocument/2006/relationships/slide" Target="/ppt/slides/slide3.xml" Id="R28f4d0542b62429c" /><Relationship Type="http://schemas.openxmlformats.org/officeDocument/2006/relationships/slide" Target="/ppt/slides/slide4.xml" Id="Rfbb5361fbd7f4604" /><Relationship Type="http://schemas.openxmlformats.org/officeDocument/2006/relationships/slide" Target="/ppt/slides/slide5.xml" Id="R82ff22c024d6411e" /><Relationship Type="http://schemas.openxmlformats.org/officeDocument/2006/relationships/slide" Target="/ppt/slides/slide6.xml" Id="R2a35ef271b9d43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612e11912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4a77a9e704ac9" /><Relationship Type="http://schemas.openxmlformats.org/officeDocument/2006/relationships/theme" Target="/ppt/slideMasters/theme/theme1.xml" Id="R0ea2058bb3fb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4a77a9e704a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1ef33a1714c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b0961cb7344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592045cc348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0adc6fbb5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cc4dfb4804e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2d6c26ae0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