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f9135adfd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5033d0baa41ed"/>
  </p:sldMasterIdLst>
  <p:sldIdLst>
    <p:sldId xmlns:r="http://schemas.openxmlformats.org/officeDocument/2006/relationships" id="256" r:id="Ra9d0e8abbfcd4a58"/>
    <p:sldId xmlns:r="http://schemas.openxmlformats.org/officeDocument/2006/relationships" id="257" r:id="Re3f98982a67e4579"/>
    <p:sldId xmlns:r="http://schemas.openxmlformats.org/officeDocument/2006/relationships" id="258" r:id="R8bf0c96a11604a06"/>
    <p:sldId xmlns:r="http://schemas.openxmlformats.org/officeDocument/2006/relationships" id="259" r:id="Rfd3d2d3f36af4a35"/>
    <p:sldId xmlns:r="http://schemas.openxmlformats.org/officeDocument/2006/relationships" id="260" r:id="R5fa0350bca9f46ed"/>
    <p:sldId xmlns:r="http://schemas.openxmlformats.org/officeDocument/2006/relationships" id="261" r:id="R526252300c8e4eba"/>
    <p:sldId xmlns:r="http://schemas.openxmlformats.org/officeDocument/2006/relationships" id="262" r:id="R5453dae25e82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5033d0baa41ed" /><Relationship Type="http://schemas.openxmlformats.org/officeDocument/2006/relationships/slide" Target="/ppt/slides/slide1.xml" Id="Ra9d0e8abbfcd4a58" /><Relationship Type="http://schemas.openxmlformats.org/officeDocument/2006/relationships/slide" Target="/ppt/slides/slide2.xml" Id="Re3f98982a67e4579" /><Relationship Type="http://schemas.openxmlformats.org/officeDocument/2006/relationships/slide" Target="/ppt/slides/slide3.xml" Id="R8bf0c96a11604a06" /><Relationship Type="http://schemas.openxmlformats.org/officeDocument/2006/relationships/slide" Target="/ppt/slides/slide4.xml" Id="Rfd3d2d3f36af4a35" /><Relationship Type="http://schemas.openxmlformats.org/officeDocument/2006/relationships/slide" Target="/ppt/slides/slide5.xml" Id="R5fa0350bca9f46ed" /><Relationship Type="http://schemas.openxmlformats.org/officeDocument/2006/relationships/slide" Target="/ppt/slides/slide6.xml" Id="R526252300c8e4eba" /><Relationship Type="http://schemas.openxmlformats.org/officeDocument/2006/relationships/slide" Target="/ppt/slides/slide7.xml" Id="R5453dae25e82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783f78201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99ec2acbe4acd" /><Relationship Type="http://schemas.openxmlformats.org/officeDocument/2006/relationships/theme" Target="/ppt/slideMasters/theme/theme1.xml" Id="R1ef414d6652e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99ec2acbe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dc7f4cc4f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8d665dbe1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3c9762b04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e13b7d9b2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a1154baf347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841d30f89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4a7ca6661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SPJOTHEI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SPJOTHEI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4 367 885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VIGEMYR GUNNAR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VIGEMYR GUNNAR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Gunnar Vigemyr, Nordre Heddeland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SPJOTHEI AS</a:t>
            </a:r>
          </a:p>
        </p:txBody>
      </p:sp>
    </p:spTree>
  </p:cSld>
  <p:clrMapOvr>
    <a:masterClrMapping xmlns:a="http://schemas.openxmlformats.org/drawingml/2006/main"/>
  </p:clrMapOvr>
</p:sld>
</file>