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982ec0f2d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fdb16a1154acf"/>
  </p:sldMasterIdLst>
  <p:sldIdLst>
    <p:sldId xmlns:r="http://schemas.openxmlformats.org/officeDocument/2006/relationships" id="256" r:id="R3b8a94f3aada4d83"/>
    <p:sldId xmlns:r="http://schemas.openxmlformats.org/officeDocument/2006/relationships" id="257" r:id="R5e7abd329aed4273"/>
    <p:sldId xmlns:r="http://schemas.openxmlformats.org/officeDocument/2006/relationships" id="258" r:id="R00bd2b98f9464805"/>
    <p:sldId xmlns:r="http://schemas.openxmlformats.org/officeDocument/2006/relationships" id="259" r:id="R6494a1f3ef8749fe"/>
    <p:sldId xmlns:r="http://schemas.openxmlformats.org/officeDocument/2006/relationships" id="260" r:id="Rd6dd4ddb6cab4130"/>
    <p:sldId xmlns:r="http://schemas.openxmlformats.org/officeDocument/2006/relationships" id="261" r:id="Rbe66df6c54c5472d"/>
    <p:sldId xmlns:r="http://schemas.openxmlformats.org/officeDocument/2006/relationships" id="262" r:id="Rfd27583d4e894c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fdb16a1154acf" /><Relationship Type="http://schemas.openxmlformats.org/officeDocument/2006/relationships/slide" Target="/ppt/slides/slide1.xml" Id="R3b8a94f3aada4d83" /><Relationship Type="http://schemas.openxmlformats.org/officeDocument/2006/relationships/slide" Target="/ppt/slides/slide2.xml" Id="R5e7abd329aed4273" /><Relationship Type="http://schemas.openxmlformats.org/officeDocument/2006/relationships/slide" Target="/ppt/slides/slide3.xml" Id="R00bd2b98f9464805" /><Relationship Type="http://schemas.openxmlformats.org/officeDocument/2006/relationships/slide" Target="/ppt/slides/slide4.xml" Id="R6494a1f3ef8749fe" /><Relationship Type="http://schemas.openxmlformats.org/officeDocument/2006/relationships/slide" Target="/ppt/slides/slide5.xml" Id="Rd6dd4ddb6cab4130" /><Relationship Type="http://schemas.openxmlformats.org/officeDocument/2006/relationships/slide" Target="/ppt/slides/slide6.xml" Id="Rbe66df6c54c5472d" /><Relationship Type="http://schemas.openxmlformats.org/officeDocument/2006/relationships/slide" Target="/ppt/slides/slide7.xml" Id="Rfd27583d4e894c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1ffabc55a45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132bb33e54205" /><Relationship Type="http://schemas.openxmlformats.org/officeDocument/2006/relationships/theme" Target="/ppt/slideMasters/theme/theme1.xml" Id="R01515a8a1f6b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132bb33e542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78e11b2824d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bb421fcd243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caa611b9344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4b2916fe4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fc0f5c45a48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4f8bd699441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bb3f5f4d543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668 676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26 911 583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27 041 263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56,8 %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KRISTIANSEN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Kristiansen, Damveien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