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7a9b0dd5948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60388c6ba74a73"/>
  </p:sldMasterIdLst>
  <p:sldIdLst>
    <p:sldId xmlns:r="http://schemas.openxmlformats.org/officeDocument/2006/relationships" id="256" r:id="R6cd0278813bc42bd"/>
    <p:sldId xmlns:r="http://schemas.openxmlformats.org/officeDocument/2006/relationships" id="257" r:id="Ra71962cdc9bf46b4"/>
    <p:sldId xmlns:r="http://schemas.openxmlformats.org/officeDocument/2006/relationships" id="258" r:id="R112fc41640ce4c2e"/>
    <p:sldId xmlns:r="http://schemas.openxmlformats.org/officeDocument/2006/relationships" id="259" r:id="R70eefa5545fd4d08"/>
    <p:sldId xmlns:r="http://schemas.openxmlformats.org/officeDocument/2006/relationships" id="260" r:id="Re0612fe4b28d4ebf"/>
    <p:sldId xmlns:r="http://schemas.openxmlformats.org/officeDocument/2006/relationships" id="261" r:id="Rd1299b004c644b9e"/>
    <p:sldId xmlns:r="http://schemas.openxmlformats.org/officeDocument/2006/relationships" id="262" r:id="Rfcf783ea446b43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0388c6ba74a73" /><Relationship Type="http://schemas.openxmlformats.org/officeDocument/2006/relationships/slide" Target="/ppt/slides/slide1.xml" Id="R6cd0278813bc42bd" /><Relationship Type="http://schemas.openxmlformats.org/officeDocument/2006/relationships/slide" Target="/ppt/slides/slide2.xml" Id="Ra71962cdc9bf46b4" /><Relationship Type="http://schemas.openxmlformats.org/officeDocument/2006/relationships/slide" Target="/ppt/slides/slide3.xml" Id="R112fc41640ce4c2e" /><Relationship Type="http://schemas.openxmlformats.org/officeDocument/2006/relationships/slide" Target="/ppt/slides/slide4.xml" Id="R70eefa5545fd4d08" /><Relationship Type="http://schemas.openxmlformats.org/officeDocument/2006/relationships/slide" Target="/ppt/slides/slide5.xml" Id="Re0612fe4b28d4ebf" /><Relationship Type="http://schemas.openxmlformats.org/officeDocument/2006/relationships/slide" Target="/ppt/slides/slide6.xml" Id="Rd1299b004c644b9e" /><Relationship Type="http://schemas.openxmlformats.org/officeDocument/2006/relationships/slide" Target="/ppt/slides/slide7.xml" Id="Rfcf783ea446b43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9f65d7e724b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018843a5b40a5" /><Relationship Type="http://schemas.openxmlformats.org/officeDocument/2006/relationships/theme" Target="/ppt/slideMasters/theme/theme1.xml" Id="R6ac84310cf924f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a018843a5b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f4512e94e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f72a125d6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e1bc85a0a43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3493ddbb64a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1235b98e14b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53c500d2f4d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396bacbcb4d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FYRHOLMEN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FYRHOLMEN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39 346 000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1 092 533 000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1 102 090 000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YUHONG JIN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DSD Front 5 etasje, Børehaugen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84 45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