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8f9562046749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bd3493aded49b1"/>
  </p:sldMasterIdLst>
  <p:sldIdLst>
    <p:sldId xmlns:r="http://schemas.openxmlformats.org/officeDocument/2006/relationships" id="256" r:id="R513a7bfb0b204f13"/>
    <p:sldId xmlns:r="http://schemas.openxmlformats.org/officeDocument/2006/relationships" id="257" r:id="R9cef0c1a5f5848b0"/>
    <p:sldId xmlns:r="http://schemas.openxmlformats.org/officeDocument/2006/relationships" id="258" r:id="Rc503c3bb40d0400d"/>
    <p:sldId xmlns:r="http://schemas.openxmlformats.org/officeDocument/2006/relationships" id="259" r:id="R1088cb628a934803"/>
    <p:sldId xmlns:r="http://schemas.openxmlformats.org/officeDocument/2006/relationships" id="260" r:id="Rcfb05e6502d74ee5"/>
    <p:sldId xmlns:r="http://schemas.openxmlformats.org/officeDocument/2006/relationships" id="261" r:id="Rd27214f66b614310"/>
    <p:sldId xmlns:r="http://schemas.openxmlformats.org/officeDocument/2006/relationships" id="262" r:id="R3252f4994c5247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bd3493aded49b1" /><Relationship Type="http://schemas.openxmlformats.org/officeDocument/2006/relationships/slide" Target="/ppt/slides/slide1.xml" Id="R513a7bfb0b204f13" /><Relationship Type="http://schemas.openxmlformats.org/officeDocument/2006/relationships/slide" Target="/ppt/slides/slide2.xml" Id="R9cef0c1a5f5848b0" /><Relationship Type="http://schemas.openxmlformats.org/officeDocument/2006/relationships/slide" Target="/ppt/slides/slide3.xml" Id="Rc503c3bb40d0400d" /><Relationship Type="http://schemas.openxmlformats.org/officeDocument/2006/relationships/slide" Target="/ppt/slides/slide4.xml" Id="R1088cb628a934803" /><Relationship Type="http://schemas.openxmlformats.org/officeDocument/2006/relationships/slide" Target="/ppt/slides/slide5.xml" Id="Rcfb05e6502d74ee5" /><Relationship Type="http://schemas.openxmlformats.org/officeDocument/2006/relationships/slide" Target="/ppt/slides/slide6.xml" Id="Rd27214f66b614310" /><Relationship Type="http://schemas.openxmlformats.org/officeDocument/2006/relationships/slide" Target="/ppt/slides/slide7.xml" Id="R3252f4994c5247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888db8e61f4a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f9490b611435f" /><Relationship Type="http://schemas.openxmlformats.org/officeDocument/2006/relationships/theme" Target="/ppt/slideMasters/theme/theme1.xml" Id="Rb004f997171f47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ff9490b61143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c7cd5c77e42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0c021aaf142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f18ae102341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272eb4c244a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839dfdab142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a37760e134e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bb73619d042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ELRIK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ELRIK AS ble etablert [år] og holder til i Levanger.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−111 657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3 078 801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87 889 051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91 597 840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REITAN GUNNAR  –  68,8 %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ERS CAPITAL AS  –  15,6 %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REITAN CAPITAL HOLDING AS  –  15,6 %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Fiolvegen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7606 Levanger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989 133 721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