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717c44fdbc44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405516a7f47f9"/>
  </p:sldMasterIdLst>
  <p:sldIdLst>
    <p:sldId xmlns:r="http://schemas.openxmlformats.org/officeDocument/2006/relationships" id="256" r:id="R741809c0bdf54c33"/>
    <p:sldId xmlns:r="http://schemas.openxmlformats.org/officeDocument/2006/relationships" id="257" r:id="R1d04adc7faef4383"/>
    <p:sldId xmlns:r="http://schemas.openxmlformats.org/officeDocument/2006/relationships" id="258" r:id="Rd551a001bb934f20"/>
    <p:sldId xmlns:r="http://schemas.openxmlformats.org/officeDocument/2006/relationships" id="259" r:id="R63c2fff260004a33"/>
    <p:sldId xmlns:r="http://schemas.openxmlformats.org/officeDocument/2006/relationships" id="260" r:id="R569d74ebd0dc4003"/>
    <p:sldId xmlns:r="http://schemas.openxmlformats.org/officeDocument/2006/relationships" id="261" r:id="R095b91d4a7374d4f"/>
    <p:sldId xmlns:r="http://schemas.openxmlformats.org/officeDocument/2006/relationships" id="262" r:id="R09a0283476a647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405516a7f47f9" /><Relationship Type="http://schemas.openxmlformats.org/officeDocument/2006/relationships/slide" Target="/ppt/slides/slide1.xml" Id="R741809c0bdf54c33" /><Relationship Type="http://schemas.openxmlformats.org/officeDocument/2006/relationships/slide" Target="/ppt/slides/slide2.xml" Id="R1d04adc7faef4383" /><Relationship Type="http://schemas.openxmlformats.org/officeDocument/2006/relationships/slide" Target="/ppt/slides/slide3.xml" Id="Rd551a001bb934f20" /><Relationship Type="http://schemas.openxmlformats.org/officeDocument/2006/relationships/slide" Target="/ppt/slides/slide4.xml" Id="R63c2fff260004a33" /><Relationship Type="http://schemas.openxmlformats.org/officeDocument/2006/relationships/slide" Target="/ppt/slides/slide5.xml" Id="R569d74ebd0dc4003" /><Relationship Type="http://schemas.openxmlformats.org/officeDocument/2006/relationships/slide" Target="/ppt/slides/slide6.xml" Id="R095b91d4a7374d4f" /><Relationship Type="http://schemas.openxmlformats.org/officeDocument/2006/relationships/slide" Target="/ppt/slides/slide7.xml" Id="R09a0283476a647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7bf02e99b4d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e0ae1a7f5476d" /><Relationship Type="http://schemas.openxmlformats.org/officeDocument/2006/relationships/theme" Target="/ppt/slideMasters/theme/theme1.xml" Id="R9a917e591e5241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e0ae1a7f547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85f8ebd2e43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2cb1c3c8a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fb9dc5a0746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472110c4142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59886762246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bd1cc16f94a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4d89dcca6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 INVEST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−288 529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1 071 366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10 863 922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OLE CHRISTIAN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ELLEN CHR SIMONSEN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CHRISTIAN ALEXANDER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ELLEN CHR SIMONSEN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WILLIAM ANDRÉ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Ytstebrødveien 344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4374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989 136 755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 INVEST AS</a:t>
            </a:r>
          </a:p>
        </p:txBody>
      </p:sp>
    </p:spTree>
  </p:cSld>
  <p:clrMapOvr>
    <a:masterClrMapping xmlns:a="http://schemas.openxmlformats.org/drawingml/2006/main"/>
  </p:clrMapOvr>
</p:sld>
</file>