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81b7d65565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c4d519fbf4dc8"/>
  </p:sldMasterIdLst>
  <p:sldIdLst>
    <p:sldId xmlns:r="http://schemas.openxmlformats.org/officeDocument/2006/relationships" id="256" r:id="R82e95d86c77a4c61"/>
    <p:sldId xmlns:r="http://schemas.openxmlformats.org/officeDocument/2006/relationships" id="257" r:id="Rab411ab42ce54a87"/>
    <p:sldId xmlns:r="http://schemas.openxmlformats.org/officeDocument/2006/relationships" id="258" r:id="Re6292ebafae6492a"/>
    <p:sldId xmlns:r="http://schemas.openxmlformats.org/officeDocument/2006/relationships" id="259" r:id="R600384c7d4434532"/>
    <p:sldId xmlns:r="http://schemas.openxmlformats.org/officeDocument/2006/relationships" id="260" r:id="R4d4b0bbeebc04e8b"/>
    <p:sldId xmlns:r="http://schemas.openxmlformats.org/officeDocument/2006/relationships" id="261" r:id="R290dc86398b343de"/>
    <p:sldId xmlns:r="http://schemas.openxmlformats.org/officeDocument/2006/relationships" id="262" r:id="R4757e827a30c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c4d519fbf4dc8" /><Relationship Type="http://schemas.openxmlformats.org/officeDocument/2006/relationships/slide" Target="/ppt/slides/slide1.xml" Id="R82e95d86c77a4c61" /><Relationship Type="http://schemas.openxmlformats.org/officeDocument/2006/relationships/slide" Target="/ppt/slides/slide2.xml" Id="Rab411ab42ce54a87" /><Relationship Type="http://schemas.openxmlformats.org/officeDocument/2006/relationships/slide" Target="/ppt/slides/slide3.xml" Id="Re6292ebafae6492a" /><Relationship Type="http://schemas.openxmlformats.org/officeDocument/2006/relationships/slide" Target="/ppt/slides/slide4.xml" Id="R600384c7d4434532" /><Relationship Type="http://schemas.openxmlformats.org/officeDocument/2006/relationships/slide" Target="/ppt/slides/slide5.xml" Id="R4d4b0bbeebc04e8b" /><Relationship Type="http://schemas.openxmlformats.org/officeDocument/2006/relationships/slide" Target="/ppt/slides/slide6.xml" Id="R290dc86398b343de" /><Relationship Type="http://schemas.openxmlformats.org/officeDocument/2006/relationships/slide" Target="/ppt/slides/slide7.xml" Id="R4757e827a30c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dd960c924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915a94194af9" /><Relationship Type="http://schemas.openxmlformats.org/officeDocument/2006/relationships/theme" Target="/ppt/slideMasters/theme/theme1.xml" Id="Rad42fe850576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c9915a94194a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709919ac7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0e88f47a4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2b4405bd7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9ba7189b43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5eb168a124c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f48e7c6fa4b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9c8cfdc58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