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de70df065f4d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863656c29d453e"/>
  </p:sldMasterIdLst>
  <p:sldIdLst>
    <p:sldId xmlns:r="http://schemas.openxmlformats.org/officeDocument/2006/relationships" id="256" r:id="Ra50fa793fe00482d"/>
    <p:sldId xmlns:r="http://schemas.openxmlformats.org/officeDocument/2006/relationships" id="257" r:id="R68afffd6f7664c0a"/>
    <p:sldId xmlns:r="http://schemas.openxmlformats.org/officeDocument/2006/relationships" id="258" r:id="R4a02cf4ca9604a3a"/>
    <p:sldId xmlns:r="http://schemas.openxmlformats.org/officeDocument/2006/relationships" id="259" r:id="R5fba56a2e12149c6"/>
    <p:sldId xmlns:r="http://schemas.openxmlformats.org/officeDocument/2006/relationships" id="260" r:id="R1ba58ec5df6f4bbf"/>
    <p:sldId xmlns:r="http://schemas.openxmlformats.org/officeDocument/2006/relationships" id="261" r:id="R3d6b993be8014083"/>
    <p:sldId xmlns:r="http://schemas.openxmlformats.org/officeDocument/2006/relationships" id="262" r:id="R8cc55b46193946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863656c29d453e" /><Relationship Type="http://schemas.openxmlformats.org/officeDocument/2006/relationships/slide" Target="/ppt/slides/slide1.xml" Id="Ra50fa793fe00482d" /><Relationship Type="http://schemas.openxmlformats.org/officeDocument/2006/relationships/slide" Target="/ppt/slides/slide2.xml" Id="R68afffd6f7664c0a" /><Relationship Type="http://schemas.openxmlformats.org/officeDocument/2006/relationships/slide" Target="/ppt/slides/slide3.xml" Id="R4a02cf4ca9604a3a" /><Relationship Type="http://schemas.openxmlformats.org/officeDocument/2006/relationships/slide" Target="/ppt/slides/slide4.xml" Id="R5fba56a2e12149c6" /><Relationship Type="http://schemas.openxmlformats.org/officeDocument/2006/relationships/slide" Target="/ppt/slides/slide5.xml" Id="R1ba58ec5df6f4bbf" /><Relationship Type="http://schemas.openxmlformats.org/officeDocument/2006/relationships/slide" Target="/ppt/slides/slide6.xml" Id="R3d6b993be8014083" /><Relationship Type="http://schemas.openxmlformats.org/officeDocument/2006/relationships/slide" Target="/ppt/slides/slide7.xml" Id="R8cc55b46193946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9fb73d312045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cfb4b0b3d4cc7" /><Relationship Type="http://schemas.openxmlformats.org/officeDocument/2006/relationships/theme" Target="/ppt/slideMasters/theme/theme1.xml" Id="R4223cc2528c441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9cfb4b0b3d4c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c3b5816c049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c7a3d804c49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e0e6f77494e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664f05c224e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d27f32d1448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c30a3f99b47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a8dd8082649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TAMNESHALVØEN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TAMNESHALVØEN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TAMNESHALVØEN INVEST AS ble etablert [år] og holder til i Røros.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TAMNESHALVØEN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TAMNESHALVØEN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TAMNESHALVØEN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446 916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400 960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155 408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10 611 362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11 907 628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TAMNESHALVØEN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TAMNES BERIT J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TAMNES HANS MORTEN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TAMNES JOHN 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TAMNESHALVØEN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v/Hans Morten Tamnes, Rørosgårdveien 282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7375 Røros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989 145 010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TAMNESHALVØEN INVEST AS</a:t>
            </a:r>
          </a:p>
        </p:txBody>
      </p:sp>
    </p:spTree>
  </p:cSld>
  <p:clrMapOvr>
    <a:masterClrMapping xmlns:a="http://schemas.openxmlformats.org/drawingml/2006/main"/>
  </p:clrMapOvr>
</p:sld>
</file>