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3865bd5aaa4b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114b540b43411f"/>
  </p:sldMasterIdLst>
  <p:sldIdLst>
    <p:sldId xmlns:r="http://schemas.openxmlformats.org/officeDocument/2006/relationships" id="256" r:id="R206005da5d024134"/>
    <p:sldId xmlns:r="http://schemas.openxmlformats.org/officeDocument/2006/relationships" id="257" r:id="R3d3b2785448b4881"/>
    <p:sldId xmlns:r="http://schemas.openxmlformats.org/officeDocument/2006/relationships" id="258" r:id="R7a64c1dd18014f9d"/>
    <p:sldId xmlns:r="http://schemas.openxmlformats.org/officeDocument/2006/relationships" id="259" r:id="R1733f479a0504ac1"/>
    <p:sldId xmlns:r="http://schemas.openxmlformats.org/officeDocument/2006/relationships" id="260" r:id="Rf6059b79e4a342f4"/>
    <p:sldId xmlns:r="http://schemas.openxmlformats.org/officeDocument/2006/relationships" id="261" r:id="R3f9f05c24904455a"/>
    <p:sldId xmlns:r="http://schemas.openxmlformats.org/officeDocument/2006/relationships" id="262" r:id="Ra713c590ec4949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114b540b43411f" /><Relationship Type="http://schemas.openxmlformats.org/officeDocument/2006/relationships/slide" Target="/ppt/slides/slide1.xml" Id="R206005da5d024134" /><Relationship Type="http://schemas.openxmlformats.org/officeDocument/2006/relationships/slide" Target="/ppt/slides/slide2.xml" Id="R3d3b2785448b4881" /><Relationship Type="http://schemas.openxmlformats.org/officeDocument/2006/relationships/slide" Target="/ppt/slides/slide3.xml" Id="R7a64c1dd18014f9d" /><Relationship Type="http://schemas.openxmlformats.org/officeDocument/2006/relationships/slide" Target="/ppt/slides/slide4.xml" Id="R1733f479a0504ac1" /><Relationship Type="http://schemas.openxmlformats.org/officeDocument/2006/relationships/slide" Target="/ppt/slides/slide5.xml" Id="Rf6059b79e4a342f4" /><Relationship Type="http://schemas.openxmlformats.org/officeDocument/2006/relationships/slide" Target="/ppt/slides/slide6.xml" Id="R3f9f05c24904455a" /><Relationship Type="http://schemas.openxmlformats.org/officeDocument/2006/relationships/slide" Target="/ppt/slides/slide7.xml" Id="Ra713c590ec4949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0eb0bd33084a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68dd668e84f0e" /><Relationship Type="http://schemas.openxmlformats.org/officeDocument/2006/relationships/theme" Target="/ppt/slideMasters/theme/theme1.xml" Id="R040c92a831fe4a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b68dd668e84f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3ec5ed4ec4e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c7493e1f548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1eaf2f79b42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e5016b3ba4b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f212941f74a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ac79fdf7b45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e0deb6fce4e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AHL HOLDING AS ble etablert [år] og holder til i Øvre Årdal.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1 783 361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1 854 361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LABERG ARNE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co/ Arne Håkon Laberg, Øvstetunsvegen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6884 Øvre Årdal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989 148 710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 HOLDING AS</a:t>
            </a:r>
          </a:p>
        </p:txBody>
      </p:sp>
    </p:spTree>
  </p:cSld>
  <p:clrMapOvr>
    <a:masterClrMapping xmlns:a="http://schemas.openxmlformats.org/drawingml/2006/main"/>
  </p:clrMapOvr>
</p:sld>
</file>