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33a691d9c24e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7b6deb19eb47c8"/>
  </p:sldMasterIdLst>
  <p:sldIdLst>
    <p:sldId xmlns:r="http://schemas.openxmlformats.org/officeDocument/2006/relationships" id="256" r:id="R02231e51de0c414d"/>
    <p:sldId xmlns:r="http://schemas.openxmlformats.org/officeDocument/2006/relationships" id="257" r:id="R418d3251c84f42a3"/>
    <p:sldId xmlns:r="http://schemas.openxmlformats.org/officeDocument/2006/relationships" id="258" r:id="R9a3e87c43cf34182"/>
    <p:sldId xmlns:r="http://schemas.openxmlformats.org/officeDocument/2006/relationships" id="259" r:id="Rc793126475934876"/>
    <p:sldId xmlns:r="http://schemas.openxmlformats.org/officeDocument/2006/relationships" id="260" r:id="Rb49ec34c503b4a46"/>
    <p:sldId xmlns:r="http://schemas.openxmlformats.org/officeDocument/2006/relationships" id="261" r:id="Rc89658c2b154457e"/>
    <p:sldId xmlns:r="http://schemas.openxmlformats.org/officeDocument/2006/relationships" id="262" r:id="Rfb1c451d4bdd45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7b6deb19eb47c8" /><Relationship Type="http://schemas.openxmlformats.org/officeDocument/2006/relationships/slide" Target="/ppt/slides/slide1.xml" Id="R02231e51de0c414d" /><Relationship Type="http://schemas.openxmlformats.org/officeDocument/2006/relationships/slide" Target="/ppt/slides/slide2.xml" Id="R418d3251c84f42a3" /><Relationship Type="http://schemas.openxmlformats.org/officeDocument/2006/relationships/slide" Target="/ppt/slides/slide3.xml" Id="R9a3e87c43cf34182" /><Relationship Type="http://schemas.openxmlformats.org/officeDocument/2006/relationships/slide" Target="/ppt/slides/slide4.xml" Id="Rc793126475934876" /><Relationship Type="http://schemas.openxmlformats.org/officeDocument/2006/relationships/slide" Target="/ppt/slides/slide5.xml" Id="Rb49ec34c503b4a46" /><Relationship Type="http://schemas.openxmlformats.org/officeDocument/2006/relationships/slide" Target="/ppt/slides/slide6.xml" Id="Rc89658c2b154457e" /><Relationship Type="http://schemas.openxmlformats.org/officeDocument/2006/relationships/slide" Target="/ppt/slides/slide7.xml" Id="Rfb1c451d4bdd45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6a11cc9e56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fd536cf9d4b14" /><Relationship Type="http://schemas.openxmlformats.org/officeDocument/2006/relationships/theme" Target="/ppt/slideMasters/theme/theme1.xml" Id="R466763853a0744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8fd536cf9d4b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0827e882b43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fa8bc79dfa4e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553d95ffc4b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7f02a22914d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51c3f23f74d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d1881d8fe49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1aef03b8e43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HAFO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HAFO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5 202 750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13 271 377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18 134 861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FORGAARD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Nilssons gate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4009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52 12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989 150 693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HAFO AS</a:t>
            </a:r>
          </a:p>
        </p:txBody>
      </p:sp>
    </p:spTree>
  </p:cSld>
  <p:clrMapOvr>
    <a:masterClrMapping xmlns:a="http://schemas.openxmlformats.org/drawingml/2006/main"/>
  </p:clrMapOvr>
</p:sld>
</file>