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028c9551c9848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284a58df8e4471"/>
  </p:sldMasterIdLst>
  <p:sldIdLst>
    <p:sldId xmlns:r="http://schemas.openxmlformats.org/officeDocument/2006/relationships" id="256" r:id="Rf7ecb8829c414aa0"/>
    <p:sldId xmlns:r="http://schemas.openxmlformats.org/officeDocument/2006/relationships" id="257" r:id="Rdf4bbe002c124451"/>
    <p:sldId xmlns:r="http://schemas.openxmlformats.org/officeDocument/2006/relationships" id="258" r:id="Rf726d5b9f5b042ed"/>
    <p:sldId xmlns:r="http://schemas.openxmlformats.org/officeDocument/2006/relationships" id="259" r:id="R9a3d91457b7a4f6c"/>
    <p:sldId xmlns:r="http://schemas.openxmlformats.org/officeDocument/2006/relationships" id="260" r:id="Rca305d232ee34ca4"/>
    <p:sldId xmlns:r="http://schemas.openxmlformats.org/officeDocument/2006/relationships" id="261" r:id="Rf5c34acdf990418e"/>
    <p:sldId xmlns:r="http://schemas.openxmlformats.org/officeDocument/2006/relationships" id="262" r:id="R4c914830f0134c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84a58df8e4471" /><Relationship Type="http://schemas.openxmlformats.org/officeDocument/2006/relationships/slide" Target="/ppt/slides/slide1.xml" Id="Rf7ecb8829c414aa0" /><Relationship Type="http://schemas.openxmlformats.org/officeDocument/2006/relationships/slide" Target="/ppt/slides/slide2.xml" Id="Rdf4bbe002c124451" /><Relationship Type="http://schemas.openxmlformats.org/officeDocument/2006/relationships/slide" Target="/ppt/slides/slide3.xml" Id="Rf726d5b9f5b042ed" /><Relationship Type="http://schemas.openxmlformats.org/officeDocument/2006/relationships/slide" Target="/ppt/slides/slide4.xml" Id="R9a3d91457b7a4f6c" /><Relationship Type="http://schemas.openxmlformats.org/officeDocument/2006/relationships/slide" Target="/ppt/slides/slide5.xml" Id="Rca305d232ee34ca4" /><Relationship Type="http://schemas.openxmlformats.org/officeDocument/2006/relationships/slide" Target="/ppt/slides/slide6.xml" Id="Rf5c34acdf990418e" /><Relationship Type="http://schemas.openxmlformats.org/officeDocument/2006/relationships/slide" Target="/ppt/slides/slide7.xml" Id="R4c914830f0134c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40a780883c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a8e0071bb401a" /><Relationship Type="http://schemas.openxmlformats.org/officeDocument/2006/relationships/theme" Target="/ppt/slideMasters/theme/theme1.xml" Id="R1318e1c00e3d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a8e0071bb40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5d22171f24c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2f7c3fc8e4d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41ec19b81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197e1842a47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01260494234d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ff6db745a48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e5422338e41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JERO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JERO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1 508 525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−86 057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11 813 144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12 457 824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ERIKSEN JAN ROBERT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Lindeberg næringsvei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1067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989 155 083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JERO HOLDING AS</a:t>
            </a:r>
          </a:p>
        </p:txBody>
      </p:sp>
    </p:spTree>
  </p:cSld>
  <p:clrMapOvr>
    <a:masterClrMapping xmlns:a="http://schemas.openxmlformats.org/drawingml/2006/main"/>
  </p:clrMapOvr>
</p:sld>
</file>