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f76847fee44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39184119224176"/>
  </p:sldMasterIdLst>
  <p:sldIdLst>
    <p:sldId xmlns:r="http://schemas.openxmlformats.org/officeDocument/2006/relationships" id="256" r:id="R062cf70bf4c1453f"/>
    <p:sldId xmlns:r="http://schemas.openxmlformats.org/officeDocument/2006/relationships" id="257" r:id="Rf28c489eb9c44605"/>
    <p:sldId xmlns:r="http://schemas.openxmlformats.org/officeDocument/2006/relationships" id="258" r:id="Rf2ca047a906a480a"/>
    <p:sldId xmlns:r="http://schemas.openxmlformats.org/officeDocument/2006/relationships" id="259" r:id="R9c84fa6f72b74507"/>
    <p:sldId xmlns:r="http://schemas.openxmlformats.org/officeDocument/2006/relationships" id="260" r:id="R9517e2f6a5ad4577"/>
    <p:sldId xmlns:r="http://schemas.openxmlformats.org/officeDocument/2006/relationships" id="261" r:id="R9f9f851bdb504e5c"/>
    <p:sldId xmlns:r="http://schemas.openxmlformats.org/officeDocument/2006/relationships" id="262" r:id="Re84b10abfc18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39184119224176" /><Relationship Type="http://schemas.openxmlformats.org/officeDocument/2006/relationships/slide" Target="/ppt/slides/slide1.xml" Id="R062cf70bf4c1453f" /><Relationship Type="http://schemas.openxmlformats.org/officeDocument/2006/relationships/slide" Target="/ppt/slides/slide2.xml" Id="Rf28c489eb9c44605" /><Relationship Type="http://schemas.openxmlformats.org/officeDocument/2006/relationships/slide" Target="/ppt/slides/slide3.xml" Id="Rf2ca047a906a480a" /><Relationship Type="http://schemas.openxmlformats.org/officeDocument/2006/relationships/slide" Target="/ppt/slides/slide4.xml" Id="R9c84fa6f72b74507" /><Relationship Type="http://schemas.openxmlformats.org/officeDocument/2006/relationships/slide" Target="/ppt/slides/slide5.xml" Id="R9517e2f6a5ad4577" /><Relationship Type="http://schemas.openxmlformats.org/officeDocument/2006/relationships/slide" Target="/ppt/slides/slide6.xml" Id="R9f9f851bdb504e5c" /><Relationship Type="http://schemas.openxmlformats.org/officeDocument/2006/relationships/slide" Target="/ppt/slides/slide7.xml" Id="Re84b10abfc18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e72e65d28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86444b63e4c4b" /><Relationship Type="http://schemas.openxmlformats.org/officeDocument/2006/relationships/theme" Target="/ppt/slideMasters/theme/theme1.xml" Id="Rf25a6100cd05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86444b63e4c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0ce2a83fc49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7fe6873a3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ffac44454f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586918912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19033e1e944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04728cdf44b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9f5fda38f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BERGSGÅRD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BERGSGÅRD INVEST AS ble etablert [år] og holder til i Røn.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1 562 484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1 269 062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1 464 671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IVAR SLÅTTSVEEN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MERETHE GJESTAD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Stubbesetvegen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2960 Røn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989 157 639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BERGSGÅRD INVEST AS</a:t>
            </a:r>
          </a:p>
        </p:txBody>
      </p:sp>
    </p:spTree>
  </p:cSld>
  <p:clrMapOvr>
    <a:masterClrMapping xmlns:a="http://schemas.openxmlformats.org/drawingml/2006/main"/>
  </p:clrMapOvr>
</p:sld>
</file>