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39958fc88f46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0578b6c5154961"/>
  </p:sldMasterIdLst>
  <p:sldIdLst>
    <p:sldId xmlns:r="http://schemas.openxmlformats.org/officeDocument/2006/relationships" id="256" r:id="Raa80ac8e1a124369"/>
    <p:sldId xmlns:r="http://schemas.openxmlformats.org/officeDocument/2006/relationships" id="257" r:id="R9475c55214424c95"/>
    <p:sldId xmlns:r="http://schemas.openxmlformats.org/officeDocument/2006/relationships" id="258" r:id="R18e349e21a3546c1"/>
    <p:sldId xmlns:r="http://schemas.openxmlformats.org/officeDocument/2006/relationships" id="259" r:id="R39406d658af44b3f"/>
    <p:sldId xmlns:r="http://schemas.openxmlformats.org/officeDocument/2006/relationships" id="260" r:id="R16ea2a3305da408d"/>
    <p:sldId xmlns:r="http://schemas.openxmlformats.org/officeDocument/2006/relationships" id="261" r:id="R3ebc327dda194178"/>
    <p:sldId xmlns:r="http://schemas.openxmlformats.org/officeDocument/2006/relationships" id="262" r:id="Rd7374a35ea6944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0578b6c5154961" /><Relationship Type="http://schemas.openxmlformats.org/officeDocument/2006/relationships/slide" Target="/ppt/slides/slide1.xml" Id="Raa80ac8e1a124369" /><Relationship Type="http://schemas.openxmlformats.org/officeDocument/2006/relationships/slide" Target="/ppt/slides/slide2.xml" Id="R9475c55214424c95" /><Relationship Type="http://schemas.openxmlformats.org/officeDocument/2006/relationships/slide" Target="/ppt/slides/slide3.xml" Id="R18e349e21a3546c1" /><Relationship Type="http://schemas.openxmlformats.org/officeDocument/2006/relationships/slide" Target="/ppt/slides/slide4.xml" Id="R39406d658af44b3f" /><Relationship Type="http://schemas.openxmlformats.org/officeDocument/2006/relationships/slide" Target="/ppt/slides/slide5.xml" Id="R16ea2a3305da408d" /><Relationship Type="http://schemas.openxmlformats.org/officeDocument/2006/relationships/slide" Target="/ppt/slides/slide6.xml" Id="R3ebc327dda194178" /><Relationship Type="http://schemas.openxmlformats.org/officeDocument/2006/relationships/slide" Target="/ppt/slides/slide7.xml" Id="Rd7374a35ea6944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0ebc07a7df49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cfcd3aa034779" /><Relationship Type="http://schemas.openxmlformats.org/officeDocument/2006/relationships/theme" Target="/ppt/slideMasters/theme/theme1.xml" Id="R95075ca97c874c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bcfcd3aa0347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6ebc38a194c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d219755df4a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85d88762c40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543395ef14f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56ec1cb5449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a1931add647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d985fb6dc4b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SKARÅS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SKARÅS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SKARÅS GRUPPEN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SKARÅS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SKARÅS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SKARÅS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5 748 859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4 595 724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2 751 567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4 571 936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35 958 477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SKARÅS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LEINE CATO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SKARÅS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Gilhusveien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SKARÅS GRUPPEN AS</a:t>
            </a:r>
          </a:p>
        </p:txBody>
      </p:sp>
    </p:spTree>
  </p:cSld>
  <p:clrMapOvr>
    <a:masterClrMapping xmlns:a="http://schemas.openxmlformats.org/drawingml/2006/main"/>
  </p:clrMapOvr>
</p:sld>
</file>