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41a49c97b142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e448606f6a432b"/>
  </p:sldMasterIdLst>
  <p:sldIdLst>
    <p:sldId xmlns:r="http://schemas.openxmlformats.org/officeDocument/2006/relationships" id="256" r:id="Rfa99a18e362c4b23"/>
    <p:sldId xmlns:r="http://schemas.openxmlformats.org/officeDocument/2006/relationships" id="257" r:id="R0947189f7a8f4c82"/>
    <p:sldId xmlns:r="http://schemas.openxmlformats.org/officeDocument/2006/relationships" id="258" r:id="R8bc0270d1a8e4994"/>
    <p:sldId xmlns:r="http://schemas.openxmlformats.org/officeDocument/2006/relationships" id="259" r:id="Rb9799f86b827401f"/>
    <p:sldId xmlns:r="http://schemas.openxmlformats.org/officeDocument/2006/relationships" id="260" r:id="Rb639f9731b7b4625"/>
    <p:sldId xmlns:r="http://schemas.openxmlformats.org/officeDocument/2006/relationships" id="261" r:id="R82cad8dcd7084b27"/>
    <p:sldId xmlns:r="http://schemas.openxmlformats.org/officeDocument/2006/relationships" id="262" r:id="Raf6d4f8cf3df48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448606f6a432b" /><Relationship Type="http://schemas.openxmlformats.org/officeDocument/2006/relationships/slide" Target="/ppt/slides/slide1.xml" Id="Rfa99a18e362c4b23" /><Relationship Type="http://schemas.openxmlformats.org/officeDocument/2006/relationships/slide" Target="/ppt/slides/slide2.xml" Id="R0947189f7a8f4c82" /><Relationship Type="http://schemas.openxmlformats.org/officeDocument/2006/relationships/slide" Target="/ppt/slides/slide3.xml" Id="R8bc0270d1a8e4994" /><Relationship Type="http://schemas.openxmlformats.org/officeDocument/2006/relationships/slide" Target="/ppt/slides/slide4.xml" Id="Rb9799f86b827401f" /><Relationship Type="http://schemas.openxmlformats.org/officeDocument/2006/relationships/slide" Target="/ppt/slides/slide5.xml" Id="Rb639f9731b7b4625" /><Relationship Type="http://schemas.openxmlformats.org/officeDocument/2006/relationships/slide" Target="/ppt/slides/slide6.xml" Id="R82cad8dcd7084b27" /><Relationship Type="http://schemas.openxmlformats.org/officeDocument/2006/relationships/slide" Target="/ppt/slides/slide7.xml" Id="Raf6d4f8cf3df48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bb6b74259a42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60ef9f6054af6" /><Relationship Type="http://schemas.openxmlformats.org/officeDocument/2006/relationships/theme" Target="/ppt/slideMasters/theme/theme1.xml" Id="R587d1fb81aee45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160ef9f6054a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cae4bf1a148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3f49ec1e746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a1e7f0f434d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0f095eadd4a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17e4d21c149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6beb1134c4c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e23ac70c9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EIDSMO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EIDSMO HOLDING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310 810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8 149 753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9 349 753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EIDSMO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knut-e@trondheimstaal.no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EIDSMO HOLDING AS</a:t>
            </a:r>
          </a:p>
        </p:txBody>
      </p:sp>
    </p:spTree>
  </p:cSld>
  <p:clrMapOvr>
    <a:masterClrMapping xmlns:a="http://schemas.openxmlformats.org/drawingml/2006/main"/>
  </p:clrMapOvr>
</p:sld>
</file>