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c70ed4ee25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f28578de74c8e"/>
  </p:sldMasterIdLst>
  <p:sldIdLst>
    <p:sldId xmlns:r="http://schemas.openxmlformats.org/officeDocument/2006/relationships" id="256" r:id="Rbd3b73778b5541db"/>
    <p:sldId xmlns:r="http://schemas.openxmlformats.org/officeDocument/2006/relationships" id="257" r:id="R8004aef314574802"/>
    <p:sldId xmlns:r="http://schemas.openxmlformats.org/officeDocument/2006/relationships" id="258" r:id="Refd62ab691d4461c"/>
    <p:sldId xmlns:r="http://schemas.openxmlformats.org/officeDocument/2006/relationships" id="259" r:id="Refd39613d3544108"/>
    <p:sldId xmlns:r="http://schemas.openxmlformats.org/officeDocument/2006/relationships" id="260" r:id="R4bc5ab16237f4e6b"/>
    <p:sldId xmlns:r="http://schemas.openxmlformats.org/officeDocument/2006/relationships" id="261" r:id="Rb5563b190a294b07"/>
    <p:sldId xmlns:r="http://schemas.openxmlformats.org/officeDocument/2006/relationships" id="262" r:id="R54a966f9fae146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f28578de74c8e" /><Relationship Type="http://schemas.openxmlformats.org/officeDocument/2006/relationships/slide" Target="/ppt/slides/slide1.xml" Id="Rbd3b73778b5541db" /><Relationship Type="http://schemas.openxmlformats.org/officeDocument/2006/relationships/slide" Target="/ppt/slides/slide2.xml" Id="R8004aef314574802" /><Relationship Type="http://schemas.openxmlformats.org/officeDocument/2006/relationships/slide" Target="/ppt/slides/slide3.xml" Id="Refd62ab691d4461c" /><Relationship Type="http://schemas.openxmlformats.org/officeDocument/2006/relationships/slide" Target="/ppt/slides/slide4.xml" Id="Refd39613d3544108" /><Relationship Type="http://schemas.openxmlformats.org/officeDocument/2006/relationships/slide" Target="/ppt/slides/slide5.xml" Id="R4bc5ab16237f4e6b" /><Relationship Type="http://schemas.openxmlformats.org/officeDocument/2006/relationships/slide" Target="/ppt/slides/slide6.xml" Id="Rb5563b190a294b07" /><Relationship Type="http://schemas.openxmlformats.org/officeDocument/2006/relationships/slide" Target="/ppt/slides/slide7.xml" Id="R54a966f9fae146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f1cd80987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8b18bc51f4b47" /><Relationship Type="http://schemas.openxmlformats.org/officeDocument/2006/relationships/theme" Target="/ppt/slideMasters/theme/theme1.xml" Id="Rc43d47c1c561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8b18bc51f4b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6045d7c0d4c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5fc696a4645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3ad616e2c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c1bbe522f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c004afc4a4e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65a61356648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d1ae5720a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INVEST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48 122 806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47 053 857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44 700 103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128 641 669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156 330 883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EVA HOLAN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SVENN TYRONE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AHW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EVEN HOLAN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Kassefabrikkvegen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INVEST AS</a:t>
            </a:r>
          </a:p>
        </p:txBody>
      </p:sp>
    </p:spTree>
  </p:cSld>
  <p:clrMapOvr>
    <a:masterClrMapping xmlns:a="http://schemas.openxmlformats.org/drawingml/2006/main"/>
  </p:clrMapOvr>
</p:sld>
</file>