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cb2b07144c4d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f4abbb4e0e476b"/>
  </p:sldMasterIdLst>
  <p:sldIdLst>
    <p:sldId xmlns:r="http://schemas.openxmlformats.org/officeDocument/2006/relationships" id="256" r:id="R74f9405795bc4f26"/>
    <p:sldId xmlns:r="http://schemas.openxmlformats.org/officeDocument/2006/relationships" id="257" r:id="Rc7c7d326d2c244b0"/>
    <p:sldId xmlns:r="http://schemas.openxmlformats.org/officeDocument/2006/relationships" id="258" r:id="R7454f1072f744c90"/>
    <p:sldId xmlns:r="http://schemas.openxmlformats.org/officeDocument/2006/relationships" id="259" r:id="R07e7328cfb844614"/>
    <p:sldId xmlns:r="http://schemas.openxmlformats.org/officeDocument/2006/relationships" id="260" r:id="R0e6404206698464f"/>
    <p:sldId xmlns:r="http://schemas.openxmlformats.org/officeDocument/2006/relationships" id="261" r:id="R06abd70e074e41d5"/>
    <p:sldId xmlns:r="http://schemas.openxmlformats.org/officeDocument/2006/relationships" id="262" r:id="Rc7830d28448349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4abbb4e0e476b" /><Relationship Type="http://schemas.openxmlformats.org/officeDocument/2006/relationships/slide" Target="/ppt/slides/slide1.xml" Id="R74f9405795bc4f26" /><Relationship Type="http://schemas.openxmlformats.org/officeDocument/2006/relationships/slide" Target="/ppt/slides/slide2.xml" Id="Rc7c7d326d2c244b0" /><Relationship Type="http://schemas.openxmlformats.org/officeDocument/2006/relationships/slide" Target="/ppt/slides/slide3.xml" Id="R7454f1072f744c90" /><Relationship Type="http://schemas.openxmlformats.org/officeDocument/2006/relationships/slide" Target="/ppt/slides/slide4.xml" Id="R07e7328cfb844614" /><Relationship Type="http://schemas.openxmlformats.org/officeDocument/2006/relationships/slide" Target="/ppt/slides/slide5.xml" Id="R0e6404206698464f" /><Relationship Type="http://schemas.openxmlformats.org/officeDocument/2006/relationships/slide" Target="/ppt/slides/slide6.xml" Id="R06abd70e074e41d5" /><Relationship Type="http://schemas.openxmlformats.org/officeDocument/2006/relationships/slide" Target="/ppt/slides/slide7.xml" Id="Rc7830d28448349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c45237a53f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61fb192264399" /><Relationship Type="http://schemas.openxmlformats.org/officeDocument/2006/relationships/theme" Target="/ppt/slideMasters/theme/theme1.xml" Id="R43e938e84f6948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d61fb1922643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8eada9dc947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a646e3fed4d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2b8aba4644f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96afa2e8548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8fab9ff2049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1d18b32db42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e9ead54114a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PMP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14 965 344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17 191 523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PAULSBY PER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Fjøsvollvegen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