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0bc25ccede44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71bb587aac4fe1"/>
  </p:sldMasterIdLst>
  <p:sldIdLst>
    <p:sldId xmlns:r="http://schemas.openxmlformats.org/officeDocument/2006/relationships" id="256" r:id="R15e042d739ea4b79"/>
    <p:sldId xmlns:r="http://schemas.openxmlformats.org/officeDocument/2006/relationships" id="257" r:id="R57db0d2e4beb4831"/>
    <p:sldId xmlns:r="http://schemas.openxmlformats.org/officeDocument/2006/relationships" id="258" r:id="Rd478c6f5a1dc4c31"/>
    <p:sldId xmlns:r="http://schemas.openxmlformats.org/officeDocument/2006/relationships" id="259" r:id="Rbd89e749cbda4eee"/>
    <p:sldId xmlns:r="http://schemas.openxmlformats.org/officeDocument/2006/relationships" id="260" r:id="Rf2e62737a79a422e"/>
    <p:sldId xmlns:r="http://schemas.openxmlformats.org/officeDocument/2006/relationships" id="261" r:id="R189b538954634aef"/>
    <p:sldId xmlns:r="http://schemas.openxmlformats.org/officeDocument/2006/relationships" id="262" r:id="R475f3ac08280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1bb587aac4fe1" /><Relationship Type="http://schemas.openxmlformats.org/officeDocument/2006/relationships/slide" Target="/ppt/slides/slide1.xml" Id="R15e042d739ea4b79" /><Relationship Type="http://schemas.openxmlformats.org/officeDocument/2006/relationships/slide" Target="/ppt/slides/slide2.xml" Id="R57db0d2e4beb4831" /><Relationship Type="http://schemas.openxmlformats.org/officeDocument/2006/relationships/slide" Target="/ppt/slides/slide3.xml" Id="Rd478c6f5a1dc4c31" /><Relationship Type="http://schemas.openxmlformats.org/officeDocument/2006/relationships/slide" Target="/ppt/slides/slide4.xml" Id="Rbd89e749cbda4eee" /><Relationship Type="http://schemas.openxmlformats.org/officeDocument/2006/relationships/slide" Target="/ppt/slides/slide5.xml" Id="Rf2e62737a79a422e" /><Relationship Type="http://schemas.openxmlformats.org/officeDocument/2006/relationships/slide" Target="/ppt/slides/slide6.xml" Id="R189b538954634aef" /><Relationship Type="http://schemas.openxmlformats.org/officeDocument/2006/relationships/slide" Target="/ppt/slides/slide7.xml" Id="R475f3ac08280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67c9d72a546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adf1c937545fa" /><Relationship Type="http://schemas.openxmlformats.org/officeDocument/2006/relationships/theme" Target="/ppt/slideMasters/theme/theme1.xml" Id="R007a598380c742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6adf1c937545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abb5fed81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d268a8b00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2ba52383c49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2c657c07749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62f7c145146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939c01d2b45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920f91a5a4a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 E.H.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E.H.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 E.H.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E.H.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E.H.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E.H.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879 177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543 640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17 055 405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17 518 261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E.H.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EGIL ARNE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HEDVIG J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E.H.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vei 108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 E.H. AS</a:t>
            </a:r>
          </a:p>
        </p:txBody>
      </p:sp>
    </p:spTree>
  </p:cSld>
  <p:clrMapOvr>
    <a:masterClrMapping xmlns:a="http://schemas.openxmlformats.org/drawingml/2006/main"/>
  </p:clrMapOvr>
</p:sld>
</file>