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6f4cc402e4e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ec4f887d8421c"/>
  </p:sldMasterIdLst>
  <p:sldIdLst>
    <p:sldId xmlns:r="http://schemas.openxmlformats.org/officeDocument/2006/relationships" id="256" r:id="R7b7ab80c059e4e20"/>
    <p:sldId xmlns:r="http://schemas.openxmlformats.org/officeDocument/2006/relationships" id="257" r:id="Ra2616e0788a04004"/>
    <p:sldId xmlns:r="http://schemas.openxmlformats.org/officeDocument/2006/relationships" id="258" r:id="Rd461de1fbba8451a"/>
    <p:sldId xmlns:r="http://schemas.openxmlformats.org/officeDocument/2006/relationships" id="259" r:id="Rc5311aae3f114c7b"/>
    <p:sldId xmlns:r="http://schemas.openxmlformats.org/officeDocument/2006/relationships" id="260" r:id="R4ececf578bba49d3"/>
    <p:sldId xmlns:r="http://schemas.openxmlformats.org/officeDocument/2006/relationships" id="261" r:id="R733202bae2fc4fd1"/>
    <p:sldId xmlns:r="http://schemas.openxmlformats.org/officeDocument/2006/relationships" id="262" r:id="Rf5f435c0da82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ec4f887d8421c" /><Relationship Type="http://schemas.openxmlformats.org/officeDocument/2006/relationships/slide" Target="/ppt/slides/slide1.xml" Id="R7b7ab80c059e4e20" /><Relationship Type="http://schemas.openxmlformats.org/officeDocument/2006/relationships/slide" Target="/ppt/slides/slide2.xml" Id="Ra2616e0788a04004" /><Relationship Type="http://schemas.openxmlformats.org/officeDocument/2006/relationships/slide" Target="/ppt/slides/slide3.xml" Id="Rd461de1fbba8451a" /><Relationship Type="http://schemas.openxmlformats.org/officeDocument/2006/relationships/slide" Target="/ppt/slides/slide4.xml" Id="Rc5311aae3f114c7b" /><Relationship Type="http://schemas.openxmlformats.org/officeDocument/2006/relationships/slide" Target="/ppt/slides/slide5.xml" Id="R4ececf578bba49d3" /><Relationship Type="http://schemas.openxmlformats.org/officeDocument/2006/relationships/slide" Target="/ppt/slides/slide6.xml" Id="R733202bae2fc4fd1" /><Relationship Type="http://schemas.openxmlformats.org/officeDocument/2006/relationships/slide" Target="/ppt/slides/slide7.xml" Id="Rf5f435c0da82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52d44143574c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da9b3102a4507" /><Relationship Type="http://schemas.openxmlformats.org/officeDocument/2006/relationships/theme" Target="/ppt/slideMasters/theme/theme1.xml" Id="Read86c9bfa30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da9b3102a45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f8134fe37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7a469fda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cd1c3c637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3b269a77a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1de1658b741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fdcba2277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ebcdc17074d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JAROTECH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JAROTECH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JAN HARALD  –  55,9 %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ROANG CECILIE HELEN  –  44,1 %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Holmquistveien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JAROTECH HOLDING AS</a:t>
            </a:r>
          </a:p>
        </p:txBody>
      </p:sp>
    </p:spTree>
  </p:cSld>
  <p:clrMapOvr>
    <a:masterClrMapping xmlns:a="http://schemas.openxmlformats.org/drawingml/2006/main"/>
  </p:clrMapOvr>
</p:sld>
</file>