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efa7db2fc14a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f2c3e60994386"/>
  </p:sldMasterIdLst>
  <p:sldIdLst>
    <p:sldId xmlns:r="http://schemas.openxmlformats.org/officeDocument/2006/relationships" id="256" r:id="R68b867aa479348e4"/>
    <p:sldId xmlns:r="http://schemas.openxmlformats.org/officeDocument/2006/relationships" id="257" r:id="R750c51ea4a2e427b"/>
    <p:sldId xmlns:r="http://schemas.openxmlformats.org/officeDocument/2006/relationships" id="258" r:id="R9ea58d9b78674f23"/>
    <p:sldId xmlns:r="http://schemas.openxmlformats.org/officeDocument/2006/relationships" id="259" r:id="R8fed2e68daa24d46"/>
    <p:sldId xmlns:r="http://schemas.openxmlformats.org/officeDocument/2006/relationships" id="260" r:id="R0628c0c1470148eb"/>
    <p:sldId xmlns:r="http://schemas.openxmlformats.org/officeDocument/2006/relationships" id="261" r:id="R23e3815b79804e68"/>
    <p:sldId xmlns:r="http://schemas.openxmlformats.org/officeDocument/2006/relationships" id="262" r:id="Rb60c3f885a7e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f2c3e60994386" /><Relationship Type="http://schemas.openxmlformats.org/officeDocument/2006/relationships/slide" Target="/ppt/slides/slide1.xml" Id="R68b867aa479348e4" /><Relationship Type="http://schemas.openxmlformats.org/officeDocument/2006/relationships/slide" Target="/ppt/slides/slide2.xml" Id="R750c51ea4a2e427b" /><Relationship Type="http://schemas.openxmlformats.org/officeDocument/2006/relationships/slide" Target="/ppt/slides/slide3.xml" Id="R9ea58d9b78674f23" /><Relationship Type="http://schemas.openxmlformats.org/officeDocument/2006/relationships/slide" Target="/ppt/slides/slide4.xml" Id="R8fed2e68daa24d46" /><Relationship Type="http://schemas.openxmlformats.org/officeDocument/2006/relationships/slide" Target="/ppt/slides/slide5.xml" Id="R0628c0c1470148eb" /><Relationship Type="http://schemas.openxmlformats.org/officeDocument/2006/relationships/slide" Target="/ppt/slides/slide6.xml" Id="R23e3815b79804e68" /><Relationship Type="http://schemas.openxmlformats.org/officeDocument/2006/relationships/slide" Target="/ppt/slides/slide7.xml" Id="Rb60c3f885a7e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36f4358df46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435c31cfc450c" /><Relationship Type="http://schemas.openxmlformats.org/officeDocument/2006/relationships/theme" Target="/ppt/slideMasters/theme/theme1.xml" Id="Rcb012440ba184e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9435c31cfc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8671b22e24f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9d450254c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0c8127aa142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1bd0d428c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04fda7dbb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550a2d5f046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97f27b5a8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VIBS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VIBS AS ble etablert [år] og holder til i Ustaoset.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1 125 827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1 444 456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INGER-BRIT VINDEGG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VINDEGG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MAGNUS VINDEGG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OLE-JOHAN SIKKELAND VINDEGG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THØGER VINDEGG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THØGER VINDEGG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3593 Ustaoset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VIBS AS</a:t>
            </a:r>
          </a:p>
        </p:txBody>
      </p:sp>
    </p:spTree>
  </p:cSld>
  <p:clrMapOvr>
    <a:masterClrMapping xmlns:a="http://schemas.openxmlformats.org/drawingml/2006/main"/>
  </p:clrMapOvr>
</p:sld>
</file>