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dcfe45e8db48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653cf638754db3"/>
  </p:sldMasterIdLst>
  <p:sldIdLst>
    <p:sldId xmlns:r="http://schemas.openxmlformats.org/officeDocument/2006/relationships" id="256" r:id="Rbe21761e19594648"/>
    <p:sldId xmlns:r="http://schemas.openxmlformats.org/officeDocument/2006/relationships" id="257" r:id="R8cc85da6b96746f1"/>
    <p:sldId xmlns:r="http://schemas.openxmlformats.org/officeDocument/2006/relationships" id="258" r:id="R78f67287c0274b59"/>
    <p:sldId xmlns:r="http://schemas.openxmlformats.org/officeDocument/2006/relationships" id="259" r:id="R4db56af0c46d4174"/>
    <p:sldId xmlns:r="http://schemas.openxmlformats.org/officeDocument/2006/relationships" id="260" r:id="Rfcea7fb544694e8c"/>
    <p:sldId xmlns:r="http://schemas.openxmlformats.org/officeDocument/2006/relationships" id="261" r:id="R21adb6e0d3e94b2e"/>
    <p:sldId xmlns:r="http://schemas.openxmlformats.org/officeDocument/2006/relationships" id="262" r:id="R5f757e5c158e46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53cf638754db3" /><Relationship Type="http://schemas.openxmlformats.org/officeDocument/2006/relationships/slide" Target="/ppt/slides/slide1.xml" Id="Rbe21761e19594648" /><Relationship Type="http://schemas.openxmlformats.org/officeDocument/2006/relationships/slide" Target="/ppt/slides/slide2.xml" Id="R8cc85da6b96746f1" /><Relationship Type="http://schemas.openxmlformats.org/officeDocument/2006/relationships/slide" Target="/ppt/slides/slide3.xml" Id="R78f67287c0274b59" /><Relationship Type="http://schemas.openxmlformats.org/officeDocument/2006/relationships/slide" Target="/ppt/slides/slide4.xml" Id="R4db56af0c46d4174" /><Relationship Type="http://schemas.openxmlformats.org/officeDocument/2006/relationships/slide" Target="/ppt/slides/slide5.xml" Id="Rfcea7fb544694e8c" /><Relationship Type="http://schemas.openxmlformats.org/officeDocument/2006/relationships/slide" Target="/ppt/slides/slide6.xml" Id="R21adb6e0d3e94b2e" /><Relationship Type="http://schemas.openxmlformats.org/officeDocument/2006/relationships/slide" Target="/ppt/slides/slide7.xml" Id="R5f757e5c158e46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2ec1d65c147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99980000b41b8" /><Relationship Type="http://schemas.openxmlformats.org/officeDocument/2006/relationships/theme" Target="/ppt/slideMasters/theme/theme1.xml" Id="Rea213159e3ed41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399980000b41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b903b94b34e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2d24f52944f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fa30062184e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4b0af93184a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0f7a9b9b446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c69e0426842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73218b5b04b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JOHS E. SÆTHER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 E. SÆTHER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12 956 862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8 975 595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8 939 172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113 092 364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130 705 174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HENRIK JOHANNES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ERIK JOHANNES  –  27,1 %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HANNAH C H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IDA JOHANNE H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RENEE CHRISTINE  –  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JØRGEN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erik@saethereiendom.no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saethereiendom.no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