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e048077fd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cc84364e04f02"/>
  </p:sldMasterIdLst>
  <p:sldIdLst>
    <p:sldId xmlns:r="http://schemas.openxmlformats.org/officeDocument/2006/relationships" id="256" r:id="Rd6ce01cdff11447a"/>
    <p:sldId xmlns:r="http://schemas.openxmlformats.org/officeDocument/2006/relationships" id="257" r:id="Rbe53842d7f034caa"/>
    <p:sldId xmlns:r="http://schemas.openxmlformats.org/officeDocument/2006/relationships" id="258" r:id="Rc558415666374087"/>
    <p:sldId xmlns:r="http://schemas.openxmlformats.org/officeDocument/2006/relationships" id="259" r:id="R902117bc0e734b50"/>
    <p:sldId xmlns:r="http://schemas.openxmlformats.org/officeDocument/2006/relationships" id="260" r:id="Re9381cc9ee964b0f"/>
    <p:sldId xmlns:r="http://schemas.openxmlformats.org/officeDocument/2006/relationships" id="261" r:id="R3590fe84c83a48df"/>
    <p:sldId xmlns:r="http://schemas.openxmlformats.org/officeDocument/2006/relationships" id="262" r:id="Re58156966444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cc84364e04f02" /><Relationship Type="http://schemas.openxmlformats.org/officeDocument/2006/relationships/slide" Target="/ppt/slides/slide1.xml" Id="Rd6ce01cdff11447a" /><Relationship Type="http://schemas.openxmlformats.org/officeDocument/2006/relationships/slide" Target="/ppt/slides/slide2.xml" Id="Rbe53842d7f034caa" /><Relationship Type="http://schemas.openxmlformats.org/officeDocument/2006/relationships/slide" Target="/ppt/slides/slide3.xml" Id="Rc558415666374087" /><Relationship Type="http://schemas.openxmlformats.org/officeDocument/2006/relationships/slide" Target="/ppt/slides/slide4.xml" Id="R902117bc0e734b50" /><Relationship Type="http://schemas.openxmlformats.org/officeDocument/2006/relationships/slide" Target="/ppt/slides/slide5.xml" Id="Re9381cc9ee964b0f" /><Relationship Type="http://schemas.openxmlformats.org/officeDocument/2006/relationships/slide" Target="/ppt/slides/slide6.xml" Id="R3590fe84c83a48df" /><Relationship Type="http://schemas.openxmlformats.org/officeDocument/2006/relationships/slide" Target="/ppt/slides/slide7.xml" Id="Re58156966444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74077fd69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674de9634870" /><Relationship Type="http://schemas.openxmlformats.org/officeDocument/2006/relationships/theme" Target="/ppt/slideMasters/theme/theme1.xml" Id="R82b3e0083c554d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7674de963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5f9982ba8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be58c606145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5de453841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6cbbdfac94b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7f7cf4cf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f952b787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0a9bd41e5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RSG INVEST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4 427 761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9 568 517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ARNE RAGNAR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BERIT BÅRLI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LARS-FREDRIK B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MARIANNE BÅRLI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447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1554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98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989 167 030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INVEST AS</a:t>
            </a:r>
          </a:p>
        </p:txBody>
      </p:sp>
    </p:spTree>
  </p:cSld>
  <p:clrMapOvr>
    <a:masterClrMapping xmlns:a="http://schemas.openxmlformats.org/drawingml/2006/main"/>
  </p:clrMapOvr>
</p:sld>
</file>