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3e2fe0390f40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b2676fc039479c"/>
  </p:sldMasterIdLst>
  <p:sldIdLst>
    <p:sldId xmlns:r="http://schemas.openxmlformats.org/officeDocument/2006/relationships" id="256" r:id="R784d6510c324411b"/>
    <p:sldId xmlns:r="http://schemas.openxmlformats.org/officeDocument/2006/relationships" id="257" r:id="R4eaea13deb7c4a86"/>
    <p:sldId xmlns:r="http://schemas.openxmlformats.org/officeDocument/2006/relationships" id="258" r:id="R02a4a9ea92b54d2f"/>
    <p:sldId xmlns:r="http://schemas.openxmlformats.org/officeDocument/2006/relationships" id="259" r:id="R837d988c88274dad"/>
    <p:sldId xmlns:r="http://schemas.openxmlformats.org/officeDocument/2006/relationships" id="260" r:id="R882c2f42e3e14adc"/>
    <p:sldId xmlns:r="http://schemas.openxmlformats.org/officeDocument/2006/relationships" id="261" r:id="R469469bfdced4557"/>
    <p:sldId xmlns:r="http://schemas.openxmlformats.org/officeDocument/2006/relationships" id="262" r:id="Rb67f3df2e01e4e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b2676fc039479c" /><Relationship Type="http://schemas.openxmlformats.org/officeDocument/2006/relationships/slide" Target="/ppt/slides/slide1.xml" Id="R784d6510c324411b" /><Relationship Type="http://schemas.openxmlformats.org/officeDocument/2006/relationships/slide" Target="/ppt/slides/slide2.xml" Id="R4eaea13deb7c4a86" /><Relationship Type="http://schemas.openxmlformats.org/officeDocument/2006/relationships/slide" Target="/ppt/slides/slide3.xml" Id="R02a4a9ea92b54d2f" /><Relationship Type="http://schemas.openxmlformats.org/officeDocument/2006/relationships/slide" Target="/ppt/slides/slide4.xml" Id="R837d988c88274dad" /><Relationship Type="http://schemas.openxmlformats.org/officeDocument/2006/relationships/slide" Target="/ppt/slides/slide5.xml" Id="R882c2f42e3e14adc" /><Relationship Type="http://schemas.openxmlformats.org/officeDocument/2006/relationships/slide" Target="/ppt/slides/slide6.xml" Id="R469469bfdced4557" /><Relationship Type="http://schemas.openxmlformats.org/officeDocument/2006/relationships/slide" Target="/ppt/slides/slide7.xml" Id="Rb67f3df2e01e4e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01da28df3f40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269f8651a4e95" /><Relationship Type="http://schemas.openxmlformats.org/officeDocument/2006/relationships/theme" Target="/ppt/slideMasters/theme/theme1.xml" Id="R9b95de78fa5640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0269f8651a4e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2bd2b626741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d094be2134c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f385e50b04d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191807baf49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7d103789646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e392486e046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1c50db7f246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VASDALEN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VASDALEN INVEST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5 876 722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86 092 018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89 205 759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SJØRHOLT HANS VETLE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Schwachs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3724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91 10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989 168 428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VASDALEN INVEST AS</a:t>
            </a:r>
          </a:p>
        </p:txBody>
      </p:sp>
    </p:spTree>
  </p:cSld>
  <p:clrMapOvr>
    <a:masterClrMapping xmlns:a="http://schemas.openxmlformats.org/drawingml/2006/main"/>
  </p:clrMapOvr>
</p:sld>
</file>