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1ed25881740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5d3bacd8494e6d"/>
  </p:sldMasterIdLst>
  <p:sldIdLst>
    <p:sldId xmlns:r="http://schemas.openxmlformats.org/officeDocument/2006/relationships" id="256" r:id="Rc44b2aee25394bb7"/>
    <p:sldId xmlns:r="http://schemas.openxmlformats.org/officeDocument/2006/relationships" id="257" r:id="Rc9d5ce91009b4712"/>
    <p:sldId xmlns:r="http://schemas.openxmlformats.org/officeDocument/2006/relationships" id="258" r:id="R134d29b6699147fa"/>
    <p:sldId xmlns:r="http://schemas.openxmlformats.org/officeDocument/2006/relationships" id="259" r:id="R61bc64ef4dd7483f"/>
    <p:sldId xmlns:r="http://schemas.openxmlformats.org/officeDocument/2006/relationships" id="260" r:id="Recd12679dffd43ff"/>
    <p:sldId xmlns:r="http://schemas.openxmlformats.org/officeDocument/2006/relationships" id="261" r:id="R4af7af003e474424"/>
    <p:sldId xmlns:r="http://schemas.openxmlformats.org/officeDocument/2006/relationships" id="262" r:id="R97fb0b9c3fbb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d3bacd8494e6d" /><Relationship Type="http://schemas.openxmlformats.org/officeDocument/2006/relationships/slide" Target="/ppt/slides/slide1.xml" Id="Rc44b2aee25394bb7" /><Relationship Type="http://schemas.openxmlformats.org/officeDocument/2006/relationships/slide" Target="/ppt/slides/slide2.xml" Id="Rc9d5ce91009b4712" /><Relationship Type="http://schemas.openxmlformats.org/officeDocument/2006/relationships/slide" Target="/ppt/slides/slide3.xml" Id="R134d29b6699147fa" /><Relationship Type="http://schemas.openxmlformats.org/officeDocument/2006/relationships/slide" Target="/ppt/slides/slide4.xml" Id="R61bc64ef4dd7483f" /><Relationship Type="http://schemas.openxmlformats.org/officeDocument/2006/relationships/slide" Target="/ppt/slides/slide5.xml" Id="Recd12679dffd43ff" /><Relationship Type="http://schemas.openxmlformats.org/officeDocument/2006/relationships/slide" Target="/ppt/slides/slide6.xml" Id="R4af7af003e474424" /><Relationship Type="http://schemas.openxmlformats.org/officeDocument/2006/relationships/slide" Target="/ppt/slides/slide7.xml" Id="R97fb0b9c3fbb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37627c4dc4a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deb67488745f5" /><Relationship Type="http://schemas.openxmlformats.org/officeDocument/2006/relationships/theme" Target="/ppt/slideMasters/theme/theme1.xml" Id="Rf7efb527a68f4b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bdeb67488745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5ff0728de4a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1b1dd5d8947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a19162c9740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63566be93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af32c17184b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c899ea1584e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51c5360b945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7 622 795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7 881 031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MAGNE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ANDREAS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CARINA 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CECILIE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HELEN CECILIE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ma-fold@online.no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