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e85992cd51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e58fa76fde4172"/>
  </p:sldMasterIdLst>
  <p:sldIdLst>
    <p:sldId xmlns:r="http://schemas.openxmlformats.org/officeDocument/2006/relationships" id="256" r:id="Ra6e48b6398c84afe"/>
    <p:sldId xmlns:r="http://schemas.openxmlformats.org/officeDocument/2006/relationships" id="257" r:id="R23ba19d0e0bf43c6"/>
    <p:sldId xmlns:r="http://schemas.openxmlformats.org/officeDocument/2006/relationships" id="258" r:id="Rf262b3ecd6e84c4f"/>
    <p:sldId xmlns:r="http://schemas.openxmlformats.org/officeDocument/2006/relationships" id="259" r:id="Re4176e3c10d44bc3"/>
    <p:sldId xmlns:r="http://schemas.openxmlformats.org/officeDocument/2006/relationships" id="260" r:id="R81e6b24136724247"/>
    <p:sldId xmlns:r="http://schemas.openxmlformats.org/officeDocument/2006/relationships" id="261" r:id="R861fe752989748c4"/>
    <p:sldId xmlns:r="http://schemas.openxmlformats.org/officeDocument/2006/relationships" id="262" r:id="R2b127c6c561842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58fa76fde4172" /><Relationship Type="http://schemas.openxmlformats.org/officeDocument/2006/relationships/slide" Target="/ppt/slides/slide1.xml" Id="Ra6e48b6398c84afe" /><Relationship Type="http://schemas.openxmlformats.org/officeDocument/2006/relationships/slide" Target="/ppt/slides/slide2.xml" Id="R23ba19d0e0bf43c6" /><Relationship Type="http://schemas.openxmlformats.org/officeDocument/2006/relationships/slide" Target="/ppt/slides/slide3.xml" Id="Rf262b3ecd6e84c4f" /><Relationship Type="http://schemas.openxmlformats.org/officeDocument/2006/relationships/slide" Target="/ppt/slides/slide4.xml" Id="Re4176e3c10d44bc3" /><Relationship Type="http://schemas.openxmlformats.org/officeDocument/2006/relationships/slide" Target="/ppt/slides/slide5.xml" Id="R81e6b24136724247" /><Relationship Type="http://schemas.openxmlformats.org/officeDocument/2006/relationships/slide" Target="/ppt/slides/slide6.xml" Id="R861fe752989748c4" /><Relationship Type="http://schemas.openxmlformats.org/officeDocument/2006/relationships/slide" Target="/ppt/slides/slide7.xml" Id="R2b127c6c561842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5248b80c5f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d3d8ecd8c4d9e" /><Relationship Type="http://schemas.openxmlformats.org/officeDocument/2006/relationships/theme" Target="/ppt/slideMasters/theme/theme1.xml" Id="Rd4cbefa2002e46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3d3d8ecd8c4d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563a9885f44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46a58a1c54f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254adaf6e4a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ccd4146d643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9fa1f8d5b4d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2a1834a6c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94153abe1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TORBJØRN ANDERSSEN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 ANDERSSEN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5 288 199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93 649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5 458 144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ANDERSSEN TORBJØRN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 Bruns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989 170 244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TORBJØRN ANDERSSEN AS</a:t>
            </a:r>
          </a:p>
        </p:txBody>
      </p:sp>
    </p:spTree>
  </p:cSld>
  <p:clrMapOvr>
    <a:masterClrMapping xmlns:a="http://schemas.openxmlformats.org/drawingml/2006/main"/>
  </p:clrMapOvr>
</p:sld>
</file>