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26d77a0c3e49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06b8474b134e49"/>
  </p:sldMasterIdLst>
  <p:sldIdLst>
    <p:sldId xmlns:r="http://schemas.openxmlformats.org/officeDocument/2006/relationships" id="256" r:id="R93601f8f5e804c3c"/>
    <p:sldId xmlns:r="http://schemas.openxmlformats.org/officeDocument/2006/relationships" id="257" r:id="Ra78b8ce9a20344fa"/>
    <p:sldId xmlns:r="http://schemas.openxmlformats.org/officeDocument/2006/relationships" id="258" r:id="R2cfe6e14b4f34441"/>
    <p:sldId xmlns:r="http://schemas.openxmlformats.org/officeDocument/2006/relationships" id="259" r:id="Rab958669f0174aba"/>
    <p:sldId xmlns:r="http://schemas.openxmlformats.org/officeDocument/2006/relationships" id="260" r:id="Ra895bb7236784950"/>
    <p:sldId xmlns:r="http://schemas.openxmlformats.org/officeDocument/2006/relationships" id="261" r:id="R19f2cdd668c74d6f"/>
    <p:sldId xmlns:r="http://schemas.openxmlformats.org/officeDocument/2006/relationships" id="262" r:id="R1467014197ba4c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6b8474b134e49" /><Relationship Type="http://schemas.openxmlformats.org/officeDocument/2006/relationships/slide" Target="/ppt/slides/slide1.xml" Id="R93601f8f5e804c3c" /><Relationship Type="http://schemas.openxmlformats.org/officeDocument/2006/relationships/slide" Target="/ppt/slides/slide2.xml" Id="Ra78b8ce9a20344fa" /><Relationship Type="http://schemas.openxmlformats.org/officeDocument/2006/relationships/slide" Target="/ppt/slides/slide3.xml" Id="R2cfe6e14b4f34441" /><Relationship Type="http://schemas.openxmlformats.org/officeDocument/2006/relationships/slide" Target="/ppt/slides/slide4.xml" Id="Rab958669f0174aba" /><Relationship Type="http://schemas.openxmlformats.org/officeDocument/2006/relationships/slide" Target="/ppt/slides/slide5.xml" Id="Ra895bb7236784950" /><Relationship Type="http://schemas.openxmlformats.org/officeDocument/2006/relationships/slide" Target="/ppt/slides/slide6.xml" Id="R19f2cdd668c74d6f" /><Relationship Type="http://schemas.openxmlformats.org/officeDocument/2006/relationships/slide" Target="/ppt/slides/slide7.xml" Id="R1467014197ba4c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c4626a3b944b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44bffb2ac4999" /><Relationship Type="http://schemas.openxmlformats.org/officeDocument/2006/relationships/theme" Target="/ppt/slideMasters/theme/theme1.xml" Id="Rbbffd0b1e82946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544bffb2ac49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873c6bdd54d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a3d0e626a43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68bf6bc9446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8cdb6bd5646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10f80761540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6d84b61e744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c85ea48754b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 HOLDING AS ble etablert [år] og holder til i Tinn Austbygd.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4 804 351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4 129 687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7 503 261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BREKKE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LURAAS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3650 Tinn Austbygd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989 171 984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