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4500a878e42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21f6872624ebc"/>
  </p:sldMasterIdLst>
  <p:sldIdLst>
    <p:sldId xmlns:r="http://schemas.openxmlformats.org/officeDocument/2006/relationships" id="256" r:id="Rbdbb0199f31540b1"/>
    <p:sldId xmlns:r="http://schemas.openxmlformats.org/officeDocument/2006/relationships" id="257" r:id="R1866ad8f67114eb0"/>
    <p:sldId xmlns:r="http://schemas.openxmlformats.org/officeDocument/2006/relationships" id="258" r:id="R3b8b187bbffd4667"/>
    <p:sldId xmlns:r="http://schemas.openxmlformats.org/officeDocument/2006/relationships" id="259" r:id="R026ad0389f954b6b"/>
    <p:sldId xmlns:r="http://schemas.openxmlformats.org/officeDocument/2006/relationships" id="260" r:id="R652286581dfa4b54"/>
    <p:sldId xmlns:r="http://schemas.openxmlformats.org/officeDocument/2006/relationships" id="261" r:id="R3815846b691a41cb"/>
    <p:sldId xmlns:r="http://schemas.openxmlformats.org/officeDocument/2006/relationships" id="262" r:id="R5ec51d1ce2984a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21f6872624ebc" /><Relationship Type="http://schemas.openxmlformats.org/officeDocument/2006/relationships/slide" Target="/ppt/slides/slide1.xml" Id="Rbdbb0199f31540b1" /><Relationship Type="http://schemas.openxmlformats.org/officeDocument/2006/relationships/slide" Target="/ppt/slides/slide2.xml" Id="R1866ad8f67114eb0" /><Relationship Type="http://schemas.openxmlformats.org/officeDocument/2006/relationships/slide" Target="/ppt/slides/slide3.xml" Id="R3b8b187bbffd4667" /><Relationship Type="http://schemas.openxmlformats.org/officeDocument/2006/relationships/slide" Target="/ppt/slides/slide4.xml" Id="R026ad0389f954b6b" /><Relationship Type="http://schemas.openxmlformats.org/officeDocument/2006/relationships/slide" Target="/ppt/slides/slide5.xml" Id="R652286581dfa4b54" /><Relationship Type="http://schemas.openxmlformats.org/officeDocument/2006/relationships/slide" Target="/ppt/slides/slide6.xml" Id="R3815846b691a41cb" /><Relationship Type="http://schemas.openxmlformats.org/officeDocument/2006/relationships/slide" Target="/ppt/slides/slide7.xml" Id="R5ec51d1ce2984a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01029652944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168ae41104ba7" /><Relationship Type="http://schemas.openxmlformats.org/officeDocument/2006/relationships/theme" Target="/ppt/slideMasters/theme/theme1.xml" Id="Rd21101d7106941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168ae41104b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6f1f5cf6a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d7e3c7bda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ec7708677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a97fcd1ff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3588d8a2541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c2078be0a4a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45d2e16dd4a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 HOLDING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4 804 351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7 503 261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ANETTE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LURAAS GEIR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989 171 984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 HOLDING AS</a:t>
            </a:r>
          </a:p>
        </p:txBody>
      </p:sp>
    </p:spTree>
  </p:cSld>
  <p:clrMapOvr>
    <a:masterClrMapping xmlns:a="http://schemas.openxmlformats.org/drawingml/2006/main"/>
  </p:clrMapOvr>
</p:sld>
</file>