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f9a669173f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efa4cda2c4b38"/>
  </p:sldMasterIdLst>
  <p:sldIdLst>
    <p:sldId xmlns:r="http://schemas.openxmlformats.org/officeDocument/2006/relationships" id="256" r:id="R73893b8d856748aa"/>
    <p:sldId xmlns:r="http://schemas.openxmlformats.org/officeDocument/2006/relationships" id="257" r:id="Rec1dcd8332dd4009"/>
    <p:sldId xmlns:r="http://schemas.openxmlformats.org/officeDocument/2006/relationships" id="258" r:id="R6c2d7e85bfb24cf8"/>
    <p:sldId xmlns:r="http://schemas.openxmlformats.org/officeDocument/2006/relationships" id="259" r:id="R68da7b565cb344f7"/>
    <p:sldId xmlns:r="http://schemas.openxmlformats.org/officeDocument/2006/relationships" id="260" r:id="R4a6815faa33f47d9"/>
    <p:sldId xmlns:r="http://schemas.openxmlformats.org/officeDocument/2006/relationships" id="261" r:id="Rfed7b657bded4b8d"/>
    <p:sldId xmlns:r="http://schemas.openxmlformats.org/officeDocument/2006/relationships" id="262" r:id="R2f8115e3298f4c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efa4cda2c4b38" /><Relationship Type="http://schemas.openxmlformats.org/officeDocument/2006/relationships/slide" Target="/ppt/slides/slide1.xml" Id="R73893b8d856748aa" /><Relationship Type="http://schemas.openxmlformats.org/officeDocument/2006/relationships/slide" Target="/ppt/slides/slide2.xml" Id="Rec1dcd8332dd4009" /><Relationship Type="http://schemas.openxmlformats.org/officeDocument/2006/relationships/slide" Target="/ppt/slides/slide3.xml" Id="R6c2d7e85bfb24cf8" /><Relationship Type="http://schemas.openxmlformats.org/officeDocument/2006/relationships/slide" Target="/ppt/slides/slide4.xml" Id="R68da7b565cb344f7" /><Relationship Type="http://schemas.openxmlformats.org/officeDocument/2006/relationships/slide" Target="/ppt/slides/slide5.xml" Id="R4a6815faa33f47d9" /><Relationship Type="http://schemas.openxmlformats.org/officeDocument/2006/relationships/slide" Target="/ppt/slides/slide6.xml" Id="Rfed7b657bded4b8d" /><Relationship Type="http://schemas.openxmlformats.org/officeDocument/2006/relationships/slide" Target="/ppt/slides/slide7.xml" Id="R2f8115e3298f4c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45fe394ed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6fb99a6e44498" /><Relationship Type="http://schemas.openxmlformats.org/officeDocument/2006/relationships/theme" Target="/ppt/slideMasters/theme/theme1.xml" Id="Rd8d9ea80b8fe46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e6fb99a6e4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ced91609648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16a73a654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159055441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9144a878644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7b04a289a40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7f667d2d142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5cd74391a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TPA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TPA HOLDING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3 621 472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PETTER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TRULS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SAMNØEN ARILD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Statsminister Michelsens veg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52 09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989 173 200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TPA HOLDING AS</a:t>
            </a:r>
          </a:p>
        </p:txBody>
      </p:sp>
    </p:spTree>
  </p:cSld>
  <p:clrMapOvr>
    <a:masterClrMapping xmlns:a="http://schemas.openxmlformats.org/drawingml/2006/main"/>
  </p:clrMapOvr>
</p:sld>
</file>