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1fe311889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504c1083ae4b40"/>
  </p:sldMasterIdLst>
  <p:sldIdLst>
    <p:sldId xmlns:r="http://schemas.openxmlformats.org/officeDocument/2006/relationships" id="256" r:id="R65e29880e54447a2"/>
    <p:sldId xmlns:r="http://schemas.openxmlformats.org/officeDocument/2006/relationships" id="257" r:id="Rc29484ea81264adb"/>
    <p:sldId xmlns:r="http://schemas.openxmlformats.org/officeDocument/2006/relationships" id="258" r:id="R2a29db92cbf04f0a"/>
    <p:sldId xmlns:r="http://schemas.openxmlformats.org/officeDocument/2006/relationships" id="259" r:id="R6ec3f71a86f34601"/>
    <p:sldId xmlns:r="http://schemas.openxmlformats.org/officeDocument/2006/relationships" id="260" r:id="Rc9f6eaafd74e469e"/>
    <p:sldId xmlns:r="http://schemas.openxmlformats.org/officeDocument/2006/relationships" id="261" r:id="Re6d529097d1e4ed0"/>
    <p:sldId xmlns:r="http://schemas.openxmlformats.org/officeDocument/2006/relationships" id="262" r:id="Ra5d4d0f579e941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04c1083ae4b40" /><Relationship Type="http://schemas.openxmlformats.org/officeDocument/2006/relationships/slide" Target="/ppt/slides/slide1.xml" Id="R65e29880e54447a2" /><Relationship Type="http://schemas.openxmlformats.org/officeDocument/2006/relationships/slide" Target="/ppt/slides/slide2.xml" Id="Rc29484ea81264adb" /><Relationship Type="http://schemas.openxmlformats.org/officeDocument/2006/relationships/slide" Target="/ppt/slides/slide3.xml" Id="R2a29db92cbf04f0a" /><Relationship Type="http://schemas.openxmlformats.org/officeDocument/2006/relationships/slide" Target="/ppt/slides/slide4.xml" Id="R6ec3f71a86f34601" /><Relationship Type="http://schemas.openxmlformats.org/officeDocument/2006/relationships/slide" Target="/ppt/slides/slide5.xml" Id="Rc9f6eaafd74e469e" /><Relationship Type="http://schemas.openxmlformats.org/officeDocument/2006/relationships/slide" Target="/ppt/slides/slide6.xml" Id="Re6d529097d1e4ed0" /><Relationship Type="http://schemas.openxmlformats.org/officeDocument/2006/relationships/slide" Target="/ppt/slides/slide7.xml" Id="Ra5d4d0f579e941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787db728648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900a9e19f474a" /><Relationship Type="http://schemas.openxmlformats.org/officeDocument/2006/relationships/theme" Target="/ppt/slideMasters/theme/theme1.xml" Id="Rece0c0ba4be5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900a9e19f47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9cc319612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9b6a2a037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06cf4713e4b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35853457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bb2a98d8947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33f6dd434e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5ebef2f01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ELJASANE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ELJASANE AS ble etablert [år] og holder til i Hyen.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63 998 571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68 714 739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 ANDERS  –  40,3 %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 HILDE KATRIN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 OLE ARILD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HOPE GEIR KJETIL AA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Aa, Austredalen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6829 Hyen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989 175 149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ELJASANE AS</a:t>
            </a:r>
          </a:p>
        </p:txBody>
      </p:sp>
    </p:spTree>
  </p:cSld>
  <p:clrMapOvr>
    <a:masterClrMapping xmlns:a="http://schemas.openxmlformats.org/drawingml/2006/main"/>
  </p:clrMapOvr>
</p:sld>
</file>