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d94b20dec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14cb7ae2d4fac"/>
  </p:sldMasterIdLst>
  <p:sldIdLst>
    <p:sldId xmlns:r="http://schemas.openxmlformats.org/officeDocument/2006/relationships" id="256" r:id="R4ee34d1fe4654535"/>
    <p:sldId xmlns:r="http://schemas.openxmlformats.org/officeDocument/2006/relationships" id="257" r:id="R7ddbb369a6504be6"/>
    <p:sldId xmlns:r="http://schemas.openxmlformats.org/officeDocument/2006/relationships" id="258" r:id="R5b1e509742ab4d5d"/>
    <p:sldId xmlns:r="http://schemas.openxmlformats.org/officeDocument/2006/relationships" id="259" r:id="R2998597138014f6b"/>
    <p:sldId xmlns:r="http://schemas.openxmlformats.org/officeDocument/2006/relationships" id="260" r:id="Rcc6a9ecb033e4f69"/>
    <p:sldId xmlns:r="http://schemas.openxmlformats.org/officeDocument/2006/relationships" id="261" r:id="R91b8ea41a3f645ad"/>
    <p:sldId xmlns:r="http://schemas.openxmlformats.org/officeDocument/2006/relationships" id="262" r:id="Ra255bb64f647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14cb7ae2d4fac" /><Relationship Type="http://schemas.openxmlformats.org/officeDocument/2006/relationships/slide" Target="/ppt/slides/slide1.xml" Id="R4ee34d1fe4654535" /><Relationship Type="http://schemas.openxmlformats.org/officeDocument/2006/relationships/slide" Target="/ppt/slides/slide2.xml" Id="R7ddbb369a6504be6" /><Relationship Type="http://schemas.openxmlformats.org/officeDocument/2006/relationships/slide" Target="/ppt/slides/slide3.xml" Id="R5b1e509742ab4d5d" /><Relationship Type="http://schemas.openxmlformats.org/officeDocument/2006/relationships/slide" Target="/ppt/slides/slide4.xml" Id="R2998597138014f6b" /><Relationship Type="http://schemas.openxmlformats.org/officeDocument/2006/relationships/slide" Target="/ppt/slides/slide5.xml" Id="Rcc6a9ecb033e4f69" /><Relationship Type="http://schemas.openxmlformats.org/officeDocument/2006/relationships/slide" Target="/ppt/slides/slide6.xml" Id="R91b8ea41a3f645ad" /><Relationship Type="http://schemas.openxmlformats.org/officeDocument/2006/relationships/slide" Target="/ppt/slides/slide7.xml" Id="Ra255bb64f647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330e2d746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24c49f8d4c5e" /><Relationship Type="http://schemas.openxmlformats.org/officeDocument/2006/relationships/theme" Target="/ppt/slideMasters/theme/theme1.xml" Id="R5cceea77352c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824c49f8d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ec6ae45b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2fe499ae46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064c4afb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9af41b5e3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52d305b57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2306d07e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80b8b38346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C. ELLINGSEN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C. ELLINGSEN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615 486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12 150 401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ELLINGSEN ARNE CHR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C. ELLINGSEN INVEST AS</a:t>
            </a:r>
          </a:p>
        </p:txBody>
      </p:sp>
    </p:spTree>
  </p:cSld>
  <p:clrMapOvr>
    <a:masterClrMapping xmlns:a="http://schemas.openxmlformats.org/drawingml/2006/main"/>
  </p:clrMapOvr>
</p:sld>
</file>