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88e36b88f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36b2d42114295"/>
  </p:sldMasterIdLst>
  <p:sldIdLst>
    <p:sldId xmlns:r="http://schemas.openxmlformats.org/officeDocument/2006/relationships" id="256" r:id="R01905393843f4080"/>
    <p:sldId xmlns:r="http://schemas.openxmlformats.org/officeDocument/2006/relationships" id="257" r:id="R64f646a30feb4866"/>
    <p:sldId xmlns:r="http://schemas.openxmlformats.org/officeDocument/2006/relationships" id="258" r:id="R5b5f5794df094516"/>
    <p:sldId xmlns:r="http://schemas.openxmlformats.org/officeDocument/2006/relationships" id="259" r:id="R3a4dd7e0846843de"/>
    <p:sldId xmlns:r="http://schemas.openxmlformats.org/officeDocument/2006/relationships" id="260" r:id="R3570edf9966d4fa2"/>
    <p:sldId xmlns:r="http://schemas.openxmlformats.org/officeDocument/2006/relationships" id="261" r:id="Rcfe5895bc1f74404"/>
    <p:sldId xmlns:r="http://schemas.openxmlformats.org/officeDocument/2006/relationships" id="262" r:id="R583933f21616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36b2d42114295" /><Relationship Type="http://schemas.openxmlformats.org/officeDocument/2006/relationships/slide" Target="/ppt/slides/slide1.xml" Id="R01905393843f4080" /><Relationship Type="http://schemas.openxmlformats.org/officeDocument/2006/relationships/slide" Target="/ppt/slides/slide2.xml" Id="R64f646a30feb4866" /><Relationship Type="http://schemas.openxmlformats.org/officeDocument/2006/relationships/slide" Target="/ppt/slides/slide3.xml" Id="R5b5f5794df094516" /><Relationship Type="http://schemas.openxmlformats.org/officeDocument/2006/relationships/slide" Target="/ppt/slides/slide4.xml" Id="R3a4dd7e0846843de" /><Relationship Type="http://schemas.openxmlformats.org/officeDocument/2006/relationships/slide" Target="/ppt/slides/slide5.xml" Id="R3570edf9966d4fa2" /><Relationship Type="http://schemas.openxmlformats.org/officeDocument/2006/relationships/slide" Target="/ppt/slides/slide6.xml" Id="Rcfe5895bc1f74404" /><Relationship Type="http://schemas.openxmlformats.org/officeDocument/2006/relationships/slide" Target="/ppt/slides/slide7.xml" Id="R583933f21616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ca8027681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569e5d0e14ddb" /><Relationship Type="http://schemas.openxmlformats.org/officeDocument/2006/relationships/theme" Target="/ppt/slideMasters/theme/theme1.xml" Id="R0019a2ceadf1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569e5d0e1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d5c38e68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c7107c87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045b1dbcf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cff265c7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39ce044c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47a8b6544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7efc51624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HOLDING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−1 136 252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40 336 064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41 355 089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LINN ELISABETH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BERIT BRYNILDSEN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BIRGITTE C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HANS PETTER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