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1720d7750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714ceac214d87"/>
  </p:sldMasterIdLst>
  <p:sldIdLst>
    <p:sldId xmlns:r="http://schemas.openxmlformats.org/officeDocument/2006/relationships" id="256" r:id="R9340be820e754fc2"/>
    <p:sldId xmlns:r="http://schemas.openxmlformats.org/officeDocument/2006/relationships" id="257" r:id="R6c580ea5757a4adc"/>
    <p:sldId xmlns:r="http://schemas.openxmlformats.org/officeDocument/2006/relationships" id="258" r:id="Rd4698bf5848949be"/>
    <p:sldId xmlns:r="http://schemas.openxmlformats.org/officeDocument/2006/relationships" id="259" r:id="R5516038885374f1a"/>
    <p:sldId xmlns:r="http://schemas.openxmlformats.org/officeDocument/2006/relationships" id="260" r:id="R72666b3b10a24621"/>
    <p:sldId xmlns:r="http://schemas.openxmlformats.org/officeDocument/2006/relationships" id="261" r:id="R2cda6ee67109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714ceac214d87" /><Relationship Type="http://schemas.openxmlformats.org/officeDocument/2006/relationships/slide" Target="/ppt/slides/slide1.xml" Id="R9340be820e754fc2" /><Relationship Type="http://schemas.openxmlformats.org/officeDocument/2006/relationships/slide" Target="/ppt/slides/slide2.xml" Id="R6c580ea5757a4adc" /><Relationship Type="http://schemas.openxmlformats.org/officeDocument/2006/relationships/slide" Target="/ppt/slides/slide3.xml" Id="Rd4698bf5848949be" /><Relationship Type="http://schemas.openxmlformats.org/officeDocument/2006/relationships/slide" Target="/ppt/slides/slide4.xml" Id="R5516038885374f1a" /><Relationship Type="http://schemas.openxmlformats.org/officeDocument/2006/relationships/slide" Target="/ppt/slides/slide5.xml" Id="R72666b3b10a24621" /><Relationship Type="http://schemas.openxmlformats.org/officeDocument/2006/relationships/slide" Target="/ppt/slides/slide6.xml" Id="R2cda6ee67109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f873318c040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a2e4967ae472d" /><Relationship Type="http://schemas.openxmlformats.org/officeDocument/2006/relationships/theme" Target="/ppt/slideMasters/theme/theme1.xml" Id="R63ff814b521d42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9a2e4967ae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7201b5ff641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58ea3d29a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141bcba52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ac18ec69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1a8e2e18640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0d5555b27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