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013d22e62b49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016d841ae64d67"/>
  </p:sldMasterIdLst>
  <p:sldIdLst>
    <p:sldId xmlns:r="http://schemas.openxmlformats.org/officeDocument/2006/relationships" id="256" r:id="Ra6ec643ed8a1443c"/>
    <p:sldId xmlns:r="http://schemas.openxmlformats.org/officeDocument/2006/relationships" id="257" r:id="R043e843535af4db1"/>
    <p:sldId xmlns:r="http://schemas.openxmlformats.org/officeDocument/2006/relationships" id="258" r:id="R867d1a5bd306497f"/>
    <p:sldId xmlns:r="http://schemas.openxmlformats.org/officeDocument/2006/relationships" id="259" r:id="Rd4b95bc758284dc3"/>
    <p:sldId xmlns:r="http://schemas.openxmlformats.org/officeDocument/2006/relationships" id="260" r:id="R6b033e82f2d145ba"/>
    <p:sldId xmlns:r="http://schemas.openxmlformats.org/officeDocument/2006/relationships" id="261" r:id="R77219e43a7b14ab1"/>
    <p:sldId xmlns:r="http://schemas.openxmlformats.org/officeDocument/2006/relationships" id="262" r:id="R206a96607e234f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16d841ae64d67" /><Relationship Type="http://schemas.openxmlformats.org/officeDocument/2006/relationships/slide" Target="/ppt/slides/slide1.xml" Id="Ra6ec643ed8a1443c" /><Relationship Type="http://schemas.openxmlformats.org/officeDocument/2006/relationships/slide" Target="/ppt/slides/slide2.xml" Id="R043e843535af4db1" /><Relationship Type="http://schemas.openxmlformats.org/officeDocument/2006/relationships/slide" Target="/ppt/slides/slide3.xml" Id="R867d1a5bd306497f" /><Relationship Type="http://schemas.openxmlformats.org/officeDocument/2006/relationships/slide" Target="/ppt/slides/slide4.xml" Id="Rd4b95bc758284dc3" /><Relationship Type="http://schemas.openxmlformats.org/officeDocument/2006/relationships/slide" Target="/ppt/slides/slide5.xml" Id="R6b033e82f2d145ba" /><Relationship Type="http://schemas.openxmlformats.org/officeDocument/2006/relationships/slide" Target="/ppt/slides/slide6.xml" Id="R77219e43a7b14ab1" /><Relationship Type="http://schemas.openxmlformats.org/officeDocument/2006/relationships/slide" Target="/ppt/slides/slide7.xml" Id="R206a96607e234f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a40932eee40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d979cd5174cbf" /><Relationship Type="http://schemas.openxmlformats.org/officeDocument/2006/relationships/theme" Target="/ppt/slideMasters/theme/theme1.xml" Id="R4906476b7d3844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9d979cd5174c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6ce00617b47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81d5f533646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0b56dfb4f4b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b917eb80444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f89af713a43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32fe23a644c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740bed97a4a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TWO INVEST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5 446 414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OGNEDAL TOM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 vei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