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e834dc99d540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db421899e4e25"/>
  </p:sldMasterIdLst>
  <p:sldIdLst>
    <p:sldId xmlns:r="http://schemas.openxmlformats.org/officeDocument/2006/relationships" id="256" r:id="Ref3d43c1fdc04d67"/>
    <p:sldId xmlns:r="http://schemas.openxmlformats.org/officeDocument/2006/relationships" id="257" r:id="R1f3bb9aa528f42d2"/>
    <p:sldId xmlns:r="http://schemas.openxmlformats.org/officeDocument/2006/relationships" id="258" r:id="Rc2c7050762c74caa"/>
    <p:sldId xmlns:r="http://schemas.openxmlformats.org/officeDocument/2006/relationships" id="259" r:id="R028130dfe70d47ea"/>
    <p:sldId xmlns:r="http://schemas.openxmlformats.org/officeDocument/2006/relationships" id="260" r:id="Ra9b8526c154d49bb"/>
    <p:sldId xmlns:r="http://schemas.openxmlformats.org/officeDocument/2006/relationships" id="261" r:id="R7f13147ba71944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db421899e4e25" /><Relationship Type="http://schemas.openxmlformats.org/officeDocument/2006/relationships/slide" Target="/ppt/slides/slide1.xml" Id="Ref3d43c1fdc04d67" /><Relationship Type="http://schemas.openxmlformats.org/officeDocument/2006/relationships/slide" Target="/ppt/slides/slide2.xml" Id="R1f3bb9aa528f42d2" /><Relationship Type="http://schemas.openxmlformats.org/officeDocument/2006/relationships/slide" Target="/ppt/slides/slide3.xml" Id="Rc2c7050762c74caa" /><Relationship Type="http://schemas.openxmlformats.org/officeDocument/2006/relationships/slide" Target="/ppt/slides/slide4.xml" Id="R028130dfe70d47ea" /><Relationship Type="http://schemas.openxmlformats.org/officeDocument/2006/relationships/slide" Target="/ppt/slides/slide5.xml" Id="Ra9b8526c154d49bb" /><Relationship Type="http://schemas.openxmlformats.org/officeDocument/2006/relationships/slide" Target="/ppt/slides/slide6.xml" Id="R7f13147ba71944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01feea0dc4e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1e533ed6a4bd7" /><Relationship Type="http://schemas.openxmlformats.org/officeDocument/2006/relationships/theme" Target="/ppt/slideMasters/theme/theme1.xml" Id="Rd0cf15752f3649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d1e533ed6a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2997369914b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95be118634e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c2ca5219a42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287c8e359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52f86ebc14c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44937a7fe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ELLGUNN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ELLGUNN HOLDING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Gunnar Strand, Kalavågssjøen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ELLGUNN HOLDING AS</a:t>
            </a:r>
          </a:p>
        </p:txBody>
      </p:sp>
    </p:spTree>
  </p:cSld>
  <p:clrMapOvr>
    <a:masterClrMapping xmlns:a="http://schemas.openxmlformats.org/drawingml/2006/main"/>
  </p:clrMapOvr>
</p:sld>
</file>