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740b86bcc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eb9c51229447c"/>
  </p:sldMasterIdLst>
  <p:sldIdLst>
    <p:sldId xmlns:r="http://schemas.openxmlformats.org/officeDocument/2006/relationships" id="256" r:id="R91fcfaa8df3646d6"/>
    <p:sldId xmlns:r="http://schemas.openxmlformats.org/officeDocument/2006/relationships" id="257" r:id="Rc4d30548a6c7485f"/>
    <p:sldId xmlns:r="http://schemas.openxmlformats.org/officeDocument/2006/relationships" id="258" r:id="R6465c0f3db634bcb"/>
    <p:sldId xmlns:r="http://schemas.openxmlformats.org/officeDocument/2006/relationships" id="259" r:id="Rdac9e5767c694406"/>
    <p:sldId xmlns:r="http://schemas.openxmlformats.org/officeDocument/2006/relationships" id="260" r:id="R35008a5619f940e1"/>
    <p:sldId xmlns:r="http://schemas.openxmlformats.org/officeDocument/2006/relationships" id="261" r:id="Rc4dafd2edf374c05"/>
    <p:sldId xmlns:r="http://schemas.openxmlformats.org/officeDocument/2006/relationships" id="262" r:id="R6842b1602bb3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eb9c51229447c" /><Relationship Type="http://schemas.openxmlformats.org/officeDocument/2006/relationships/slide" Target="/ppt/slides/slide1.xml" Id="R91fcfaa8df3646d6" /><Relationship Type="http://schemas.openxmlformats.org/officeDocument/2006/relationships/slide" Target="/ppt/slides/slide2.xml" Id="Rc4d30548a6c7485f" /><Relationship Type="http://schemas.openxmlformats.org/officeDocument/2006/relationships/slide" Target="/ppt/slides/slide3.xml" Id="R6465c0f3db634bcb" /><Relationship Type="http://schemas.openxmlformats.org/officeDocument/2006/relationships/slide" Target="/ppt/slides/slide4.xml" Id="Rdac9e5767c694406" /><Relationship Type="http://schemas.openxmlformats.org/officeDocument/2006/relationships/slide" Target="/ppt/slides/slide5.xml" Id="R35008a5619f940e1" /><Relationship Type="http://schemas.openxmlformats.org/officeDocument/2006/relationships/slide" Target="/ppt/slides/slide6.xml" Id="Rc4dafd2edf374c05" /><Relationship Type="http://schemas.openxmlformats.org/officeDocument/2006/relationships/slide" Target="/ppt/slides/slide7.xml" Id="R6842b1602bb3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7ddabe265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32f3b97b4626" /><Relationship Type="http://schemas.openxmlformats.org/officeDocument/2006/relationships/theme" Target="/ppt/slideMasters/theme/theme1.xml" Id="R0edeaa6bc3d44e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432f3b97b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ad440c9ba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ac0c9042049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8b8d9500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20681c03c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e19cca55642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6018e271945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cf67bfc88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AVB HOLDING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5 612 592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5 643 905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BRYNILDSEN HUSEBY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Bossumveien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brhuseby@onlin.no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 HOLDING AS</a:t>
            </a:r>
          </a:p>
        </p:txBody>
      </p:sp>
    </p:spTree>
  </p:cSld>
  <p:clrMapOvr>
    <a:masterClrMapping xmlns:a="http://schemas.openxmlformats.org/drawingml/2006/main"/>
  </p:clrMapOvr>
</p:sld>
</file>