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20c4ed5f1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b9cc0355943fe"/>
  </p:sldMasterIdLst>
  <p:sldIdLst>
    <p:sldId xmlns:r="http://schemas.openxmlformats.org/officeDocument/2006/relationships" id="256" r:id="R35f1cfc64ab2456d"/>
    <p:sldId xmlns:r="http://schemas.openxmlformats.org/officeDocument/2006/relationships" id="257" r:id="Rad73fd97a03843cf"/>
    <p:sldId xmlns:r="http://schemas.openxmlformats.org/officeDocument/2006/relationships" id="258" r:id="R1fd937f106504a20"/>
    <p:sldId xmlns:r="http://schemas.openxmlformats.org/officeDocument/2006/relationships" id="259" r:id="Rd777a5d7ac6b4d28"/>
    <p:sldId xmlns:r="http://schemas.openxmlformats.org/officeDocument/2006/relationships" id="260" r:id="R47d94d0691334f32"/>
    <p:sldId xmlns:r="http://schemas.openxmlformats.org/officeDocument/2006/relationships" id="261" r:id="R3db168dcb3dd4db9"/>
    <p:sldId xmlns:r="http://schemas.openxmlformats.org/officeDocument/2006/relationships" id="262" r:id="R851c8b9bc2c5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b9cc0355943fe" /><Relationship Type="http://schemas.openxmlformats.org/officeDocument/2006/relationships/slide" Target="/ppt/slides/slide1.xml" Id="R35f1cfc64ab2456d" /><Relationship Type="http://schemas.openxmlformats.org/officeDocument/2006/relationships/slide" Target="/ppt/slides/slide2.xml" Id="Rad73fd97a03843cf" /><Relationship Type="http://schemas.openxmlformats.org/officeDocument/2006/relationships/slide" Target="/ppt/slides/slide3.xml" Id="R1fd937f106504a20" /><Relationship Type="http://schemas.openxmlformats.org/officeDocument/2006/relationships/slide" Target="/ppt/slides/slide4.xml" Id="Rd777a5d7ac6b4d28" /><Relationship Type="http://schemas.openxmlformats.org/officeDocument/2006/relationships/slide" Target="/ppt/slides/slide5.xml" Id="R47d94d0691334f32" /><Relationship Type="http://schemas.openxmlformats.org/officeDocument/2006/relationships/slide" Target="/ppt/slides/slide6.xml" Id="R3db168dcb3dd4db9" /><Relationship Type="http://schemas.openxmlformats.org/officeDocument/2006/relationships/slide" Target="/ppt/slides/slide7.xml" Id="R851c8b9bc2c5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85fbb62a8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8f7cf8d00436f" /><Relationship Type="http://schemas.openxmlformats.org/officeDocument/2006/relationships/theme" Target="/ppt/slideMasters/theme/theme1.xml" Id="Rbc9ad50d797643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8f7cf8d0043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3bacfd22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3de15990a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99fea173e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b559eb58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9d3e19165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bf97095d7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bec7f4dbc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