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18bb3a25ee45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7f6e8cc80d4880"/>
  </p:sldMasterIdLst>
  <p:sldIdLst>
    <p:sldId xmlns:r="http://schemas.openxmlformats.org/officeDocument/2006/relationships" id="256" r:id="R86bf6a14b6ed4989"/>
    <p:sldId xmlns:r="http://schemas.openxmlformats.org/officeDocument/2006/relationships" id="257" r:id="Rbe67b275a1514d7c"/>
    <p:sldId xmlns:r="http://schemas.openxmlformats.org/officeDocument/2006/relationships" id="258" r:id="R3319d27707ef406b"/>
    <p:sldId xmlns:r="http://schemas.openxmlformats.org/officeDocument/2006/relationships" id="259" r:id="R5f0a856559454012"/>
    <p:sldId xmlns:r="http://schemas.openxmlformats.org/officeDocument/2006/relationships" id="260" r:id="Rcc0b1526060e42f1"/>
    <p:sldId xmlns:r="http://schemas.openxmlformats.org/officeDocument/2006/relationships" id="261" r:id="R319e3f5270244459"/>
    <p:sldId xmlns:r="http://schemas.openxmlformats.org/officeDocument/2006/relationships" id="262" r:id="R8a908176e71d49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7f6e8cc80d4880" /><Relationship Type="http://schemas.openxmlformats.org/officeDocument/2006/relationships/slide" Target="/ppt/slides/slide1.xml" Id="R86bf6a14b6ed4989" /><Relationship Type="http://schemas.openxmlformats.org/officeDocument/2006/relationships/slide" Target="/ppt/slides/slide2.xml" Id="Rbe67b275a1514d7c" /><Relationship Type="http://schemas.openxmlformats.org/officeDocument/2006/relationships/slide" Target="/ppt/slides/slide3.xml" Id="R3319d27707ef406b" /><Relationship Type="http://schemas.openxmlformats.org/officeDocument/2006/relationships/slide" Target="/ppt/slides/slide4.xml" Id="R5f0a856559454012" /><Relationship Type="http://schemas.openxmlformats.org/officeDocument/2006/relationships/slide" Target="/ppt/slides/slide5.xml" Id="Rcc0b1526060e42f1" /><Relationship Type="http://schemas.openxmlformats.org/officeDocument/2006/relationships/slide" Target="/ppt/slides/slide6.xml" Id="R319e3f5270244459" /><Relationship Type="http://schemas.openxmlformats.org/officeDocument/2006/relationships/slide" Target="/ppt/slides/slide7.xml" Id="R8a908176e71d49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309a3d428448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55bc76e0447f9" /><Relationship Type="http://schemas.openxmlformats.org/officeDocument/2006/relationships/theme" Target="/ppt/slideMasters/theme/theme1.xml" Id="R4205f7d32ff346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555bc76e0447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4aa4c738d24e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99af710b145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84226d9984b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df1c0cb654f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65d84c30bf4d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392afe6624a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ead8bbd034c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 GABRIELSEN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 GABRIELSEN INVEST AS ble etablert [år] og holder til i Voss.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GABRIELSEN-KIROPRAKTIKK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Eirik Graue Gabrielsen, Grauavegen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5706 Voss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eirik-kg@live.com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989 182 749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