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7d1cf043164c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2423a27e5948c4"/>
  </p:sldMasterIdLst>
  <p:sldIdLst>
    <p:sldId xmlns:r="http://schemas.openxmlformats.org/officeDocument/2006/relationships" id="256" r:id="R3093583a69ae4cb6"/>
    <p:sldId xmlns:r="http://schemas.openxmlformats.org/officeDocument/2006/relationships" id="257" r:id="Ra9b58b09847741ba"/>
    <p:sldId xmlns:r="http://schemas.openxmlformats.org/officeDocument/2006/relationships" id="258" r:id="Rd92ac7addae745d0"/>
    <p:sldId xmlns:r="http://schemas.openxmlformats.org/officeDocument/2006/relationships" id="259" r:id="R72bc408a93a3462d"/>
    <p:sldId xmlns:r="http://schemas.openxmlformats.org/officeDocument/2006/relationships" id="260" r:id="Rd692ccf138c04858"/>
    <p:sldId xmlns:r="http://schemas.openxmlformats.org/officeDocument/2006/relationships" id="261" r:id="R18e2c85150194a7c"/>
    <p:sldId xmlns:r="http://schemas.openxmlformats.org/officeDocument/2006/relationships" id="262" r:id="R4d676189dec043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2423a27e5948c4" /><Relationship Type="http://schemas.openxmlformats.org/officeDocument/2006/relationships/slide" Target="/ppt/slides/slide1.xml" Id="R3093583a69ae4cb6" /><Relationship Type="http://schemas.openxmlformats.org/officeDocument/2006/relationships/slide" Target="/ppt/slides/slide2.xml" Id="Ra9b58b09847741ba" /><Relationship Type="http://schemas.openxmlformats.org/officeDocument/2006/relationships/slide" Target="/ppt/slides/slide3.xml" Id="Rd92ac7addae745d0" /><Relationship Type="http://schemas.openxmlformats.org/officeDocument/2006/relationships/slide" Target="/ppt/slides/slide4.xml" Id="R72bc408a93a3462d" /><Relationship Type="http://schemas.openxmlformats.org/officeDocument/2006/relationships/slide" Target="/ppt/slides/slide5.xml" Id="Rd692ccf138c04858" /><Relationship Type="http://schemas.openxmlformats.org/officeDocument/2006/relationships/slide" Target="/ppt/slides/slide6.xml" Id="R18e2c85150194a7c" /><Relationship Type="http://schemas.openxmlformats.org/officeDocument/2006/relationships/slide" Target="/ppt/slides/slide7.xml" Id="R4d676189dec043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e83d2ea05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23fe34d79469b" /><Relationship Type="http://schemas.openxmlformats.org/officeDocument/2006/relationships/theme" Target="/ppt/slideMasters/theme/theme1.xml" Id="Rdbfc441abb7b4d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5b23fe34d7946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75af70b6b4c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8c55fc81744a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bc2485f244d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cd371f8e84b6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eb49b4780b4a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b9fcf54534f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72750b200e40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RS-INVEST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RS-INVEST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−139 908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12 694 201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16 349 041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SVENNES JUL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Fastlandsveien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989 184 180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RS-INVEST AS</a:t>
            </a:r>
          </a:p>
        </p:txBody>
      </p:sp>
    </p:spTree>
  </p:cSld>
  <p:clrMapOvr>
    <a:masterClrMapping xmlns:a="http://schemas.openxmlformats.org/drawingml/2006/main"/>
  </p:clrMapOvr>
</p:sld>
</file>