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129c45efc542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bb3e13f0bc46fb"/>
  </p:sldMasterIdLst>
  <p:sldIdLst>
    <p:sldId xmlns:r="http://schemas.openxmlformats.org/officeDocument/2006/relationships" id="256" r:id="R5729e97999934708"/>
    <p:sldId xmlns:r="http://schemas.openxmlformats.org/officeDocument/2006/relationships" id="257" r:id="R3b2c9e81debc4dbb"/>
    <p:sldId xmlns:r="http://schemas.openxmlformats.org/officeDocument/2006/relationships" id="258" r:id="R564182cd84f24b55"/>
    <p:sldId xmlns:r="http://schemas.openxmlformats.org/officeDocument/2006/relationships" id="259" r:id="R57597e24af1345ba"/>
    <p:sldId xmlns:r="http://schemas.openxmlformats.org/officeDocument/2006/relationships" id="260" r:id="Ra6bf9acf29ad41d4"/>
    <p:sldId xmlns:r="http://schemas.openxmlformats.org/officeDocument/2006/relationships" id="261" r:id="Rdcb8ae1b9c6244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b3e13f0bc46fb" /><Relationship Type="http://schemas.openxmlformats.org/officeDocument/2006/relationships/slide" Target="/ppt/slides/slide1.xml" Id="R5729e97999934708" /><Relationship Type="http://schemas.openxmlformats.org/officeDocument/2006/relationships/slide" Target="/ppt/slides/slide2.xml" Id="R3b2c9e81debc4dbb" /><Relationship Type="http://schemas.openxmlformats.org/officeDocument/2006/relationships/slide" Target="/ppt/slides/slide3.xml" Id="R564182cd84f24b55" /><Relationship Type="http://schemas.openxmlformats.org/officeDocument/2006/relationships/slide" Target="/ppt/slides/slide4.xml" Id="R57597e24af1345ba" /><Relationship Type="http://schemas.openxmlformats.org/officeDocument/2006/relationships/slide" Target="/ppt/slides/slide5.xml" Id="Ra6bf9acf29ad41d4" /><Relationship Type="http://schemas.openxmlformats.org/officeDocument/2006/relationships/slide" Target="/ppt/slides/slide6.xml" Id="Rdcb8ae1b9c6244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1d366637424b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69a5d3c1f4df8" /><Relationship Type="http://schemas.openxmlformats.org/officeDocument/2006/relationships/theme" Target="/ppt/slideMasters/theme/theme1.xml" Id="R830518a6fb1145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669a5d3c1f4d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31914203148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c931a5ef14e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5e35d0e2842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3581b79a440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54ca3618b45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81a47196348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NETLAND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NETLAND HOLDING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NETLAND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Eljestraumvegen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