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06ed4a51a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74a0129c8642b2"/>
  </p:sldMasterIdLst>
  <p:sldIdLst>
    <p:sldId xmlns:r="http://schemas.openxmlformats.org/officeDocument/2006/relationships" id="256" r:id="Rd618ee7e9efc45ab"/>
    <p:sldId xmlns:r="http://schemas.openxmlformats.org/officeDocument/2006/relationships" id="257" r:id="R156d12aab0f340a4"/>
    <p:sldId xmlns:r="http://schemas.openxmlformats.org/officeDocument/2006/relationships" id="258" r:id="R2579e9df518a47b8"/>
    <p:sldId xmlns:r="http://schemas.openxmlformats.org/officeDocument/2006/relationships" id="259" r:id="R1bfcbbb54793403b"/>
    <p:sldId xmlns:r="http://schemas.openxmlformats.org/officeDocument/2006/relationships" id="260" r:id="R2183c7aeadf246b7"/>
    <p:sldId xmlns:r="http://schemas.openxmlformats.org/officeDocument/2006/relationships" id="261" r:id="R31a4de4beb1747b8"/>
    <p:sldId xmlns:r="http://schemas.openxmlformats.org/officeDocument/2006/relationships" id="262" r:id="Rb9728f135c49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4a0129c8642b2" /><Relationship Type="http://schemas.openxmlformats.org/officeDocument/2006/relationships/slide" Target="/ppt/slides/slide1.xml" Id="Rd618ee7e9efc45ab" /><Relationship Type="http://schemas.openxmlformats.org/officeDocument/2006/relationships/slide" Target="/ppt/slides/slide2.xml" Id="R156d12aab0f340a4" /><Relationship Type="http://schemas.openxmlformats.org/officeDocument/2006/relationships/slide" Target="/ppt/slides/slide3.xml" Id="R2579e9df518a47b8" /><Relationship Type="http://schemas.openxmlformats.org/officeDocument/2006/relationships/slide" Target="/ppt/slides/slide4.xml" Id="R1bfcbbb54793403b" /><Relationship Type="http://schemas.openxmlformats.org/officeDocument/2006/relationships/slide" Target="/ppt/slides/slide5.xml" Id="R2183c7aeadf246b7" /><Relationship Type="http://schemas.openxmlformats.org/officeDocument/2006/relationships/slide" Target="/ppt/slides/slide6.xml" Id="R31a4de4beb1747b8" /><Relationship Type="http://schemas.openxmlformats.org/officeDocument/2006/relationships/slide" Target="/ppt/slides/slide7.xml" Id="Rb9728f135c49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de74ee62542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ffab84c364112" /><Relationship Type="http://schemas.openxmlformats.org/officeDocument/2006/relationships/theme" Target="/ppt/slideMasters/theme/theme1.xml" Id="Rd18abc10a82a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cffab84c36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cdd1f2fd7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a69ce7faa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64f1f09eb43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7fb63472e44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06c9a6a7c4b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32620eb3144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608105e9c4b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HOLDING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HOLDING &amp; EIENDOM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11 168 830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Damebyen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