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a5711335b1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b4c07ed3d94ca3"/>
  </p:sldMasterIdLst>
  <p:sldIdLst>
    <p:sldId xmlns:r="http://schemas.openxmlformats.org/officeDocument/2006/relationships" id="256" r:id="Rfdd5952a4a754372"/>
    <p:sldId xmlns:r="http://schemas.openxmlformats.org/officeDocument/2006/relationships" id="257" r:id="Rcd2b6bea3d384930"/>
    <p:sldId xmlns:r="http://schemas.openxmlformats.org/officeDocument/2006/relationships" id="258" r:id="R6dc9ad46b8a94cf6"/>
    <p:sldId xmlns:r="http://schemas.openxmlformats.org/officeDocument/2006/relationships" id="259" r:id="Rab30163c2c9f4d6d"/>
    <p:sldId xmlns:r="http://schemas.openxmlformats.org/officeDocument/2006/relationships" id="260" r:id="Rfcdb5c20785b440f"/>
    <p:sldId xmlns:r="http://schemas.openxmlformats.org/officeDocument/2006/relationships" id="261" r:id="R048ff7a30ec34338"/>
    <p:sldId xmlns:r="http://schemas.openxmlformats.org/officeDocument/2006/relationships" id="262" r:id="R8f5b1a30a03f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4c07ed3d94ca3" /><Relationship Type="http://schemas.openxmlformats.org/officeDocument/2006/relationships/slide" Target="/ppt/slides/slide1.xml" Id="Rfdd5952a4a754372" /><Relationship Type="http://schemas.openxmlformats.org/officeDocument/2006/relationships/slide" Target="/ppt/slides/slide2.xml" Id="Rcd2b6bea3d384930" /><Relationship Type="http://schemas.openxmlformats.org/officeDocument/2006/relationships/slide" Target="/ppt/slides/slide3.xml" Id="R6dc9ad46b8a94cf6" /><Relationship Type="http://schemas.openxmlformats.org/officeDocument/2006/relationships/slide" Target="/ppt/slides/slide4.xml" Id="Rab30163c2c9f4d6d" /><Relationship Type="http://schemas.openxmlformats.org/officeDocument/2006/relationships/slide" Target="/ppt/slides/slide5.xml" Id="Rfcdb5c20785b440f" /><Relationship Type="http://schemas.openxmlformats.org/officeDocument/2006/relationships/slide" Target="/ppt/slides/slide6.xml" Id="R048ff7a30ec34338" /><Relationship Type="http://schemas.openxmlformats.org/officeDocument/2006/relationships/slide" Target="/ppt/slides/slide7.xml" Id="R8f5b1a30a03f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caffd748e4b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2589e230e4a16" /><Relationship Type="http://schemas.openxmlformats.org/officeDocument/2006/relationships/theme" Target="/ppt/slideMasters/theme/theme1.xml" Id="Rcc1d071c4d474f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f2589e230e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998ba550b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6e3b22144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d33ee370642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a590ab9bf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4205fabd04a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9ea320be04d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dff526abf47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