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32da429a1b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d1556bcc14ea8"/>
  </p:sldMasterIdLst>
  <p:sldIdLst>
    <p:sldId xmlns:r="http://schemas.openxmlformats.org/officeDocument/2006/relationships" id="256" r:id="Rf6247c54079d4196"/>
    <p:sldId xmlns:r="http://schemas.openxmlformats.org/officeDocument/2006/relationships" id="257" r:id="R173d9175c39f40c3"/>
    <p:sldId xmlns:r="http://schemas.openxmlformats.org/officeDocument/2006/relationships" id="258" r:id="R191e5338d4fd41b0"/>
    <p:sldId xmlns:r="http://schemas.openxmlformats.org/officeDocument/2006/relationships" id="259" r:id="R15dc3e7911924cd8"/>
    <p:sldId xmlns:r="http://schemas.openxmlformats.org/officeDocument/2006/relationships" id="260" r:id="R8c5ff644ed4c41cf"/>
    <p:sldId xmlns:r="http://schemas.openxmlformats.org/officeDocument/2006/relationships" id="261" r:id="R1eaae66d71284766"/>
    <p:sldId xmlns:r="http://schemas.openxmlformats.org/officeDocument/2006/relationships" id="262" r:id="R22e5ad8f9778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d1556bcc14ea8" /><Relationship Type="http://schemas.openxmlformats.org/officeDocument/2006/relationships/slide" Target="/ppt/slides/slide1.xml" Id="Rf6247c54079d4196" /><Relationship Type="http://schemas.openxmlformats.org/officeDocument/2006/relationships/slide" Target="/ppt/slides/slide2.xml" Id="R173d9175c39f40c3" /><Relationship Type="http://schemas.openxmlformats.org/officeDocument/2006/relationships/slide" Target="/ppt/slides/slide3.xml" Id="R191e5338d4fd41b0" /><Relationship Type="http://schemas.openxmlformats.org/officeDocument/2006/relationships/slide" Target="/ppt/slides/slide4.xml" Id="R15dc3e7911924cd8" /><Relationship Type="http://schemas.openxmlformats.org/officeDocument/2006/relationships/slide" Target="/ppt/slides/slide5.xml" Id="R8c5ff644ed4c41cf" /><Relationship Type="http://schemas.openxmlformats.org/officeDocument/2006/relationships/slide" Target="/ppt/slides/slide6.xml" Id="R1eaae66d71284766" /><Relationship Type="http://schemas.openxmlformats.org/officeDocument/2006/relationships/slide" Target="/ppt/slides/slide7.xml" Id="R22e5ad8f9778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390358e22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65492f91e4637" /><Relationship Type="http://schemas.openxmlformats.org/officeDocument/2006/relationships/theme" Target="/ppt/slideMasters/theme/theme1.xml" Id="R519b597e6043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65492f91e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1012f0db6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d9cf982e2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376382b6f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dae7917dc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62012bd63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ed0f2e79744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a1d19a965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