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74cd7765d04b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4ee678ecf943e8"/>
  </p:sldMasterIdLst>
  <p:sldIdLst>
    <p:sldId xmlns:r="http://schemas.openxmlformats.org/officeDocument/2006/relationships" id="256" r:id="Ra8f630114d9c40da"/>
    <p:sldId xmlns:r="http://schemas.openxmlformats.org/officeDocument/2006/relationships" id="257" r:id="R4e79008badcc4283"/>
    <p:sldId xmlns:r="http://schemas.openxmlformats.org/officeDocument/2006/relationships" id="258" r:id="Ra6e36cab77e24251"/>
    <p:sldId xmlns:r="http://schemas.openxmlformats.org/officeDocument/2006/relationships" id="259" r:id="R0578e2c5cc334b67"/>
    <p:sldId xmlns:r="http://schemas.openxmlformats.org/officeDocument/2006/relationships" id="260" r:id="R9e84e10f13cd4d59"/>
    <p:sldId xmlns:r="http://schemas.openxmlformats.org/officeDocument/2006/relationships" id="261" r:id="Rca20a6a370e94dfa"/>
    <p:sldId xmlns:r="http://schemas.openxmlformats.org/officeDocument/2006/relationships" id="262" r:id="R4f18287d00b547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ee678ecf943e8" /><Relationship Type="http://schemas.openxmlformats.org/officeDocument/2006/relationships/slide" Target="/ppt/slides/slide1.xml" Id="Ra8f630114d9c40da" /><Relationship Type="http://schemas.openxmlformats.org/officeDocument/2006/relationships/slide" Target="/ppt/slides/slide2.xml" Id="R4e79008badcc4283" /><Relationship Type="http://schemas.openxmlformats.org/officeDocument/2006/relationships/slide" Target="/ppt/slides/slide3.xml" Id="Ra6e36cab77e24251" /><Relationship Type="http://schemas.openxmlformats.org/officeDocument/2006/relationships/slide" Target="/ppt/slides/slide4.xml" Id="R0578e2c5cc334b67" /><Relationship Type="http://schemas.openxmlformats.org/officeDocument/2006/relationships/slide" Target="/ppt/slides/slide5.xml" Id="R9e84e10f13cd4d59" /><Relationship Type="http://schemas.openxmlformats.org/officeDocument/2006/relationships/slide" Target="/ppt/slides/slide6.xml" Id="Rca20a6a370e94dfa" /><Relationship Type="http://schemas.openxmlformats.org/officeDocument/2006/relationships/slide" Target="/ppt/slides/slide7.xml" Id="R4f18287d00b547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a8b015baa46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d623a7899468a" /><Relationship Type="http://schemas.openxmlformats.org/officeDocument/2006/relationships/theme" Target="/ppt/slideMasters/theme/theme1.xml" Id="R41611625c7244f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bd623a789946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1467e5fd242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d156d2b6c42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5152989f047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c5cf24e9245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e616fb41940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53cbccb1049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c40c535454c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HJERTUM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HOLDING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4 151 058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HJERTUM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Askveien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HJERTUM HOLDING AS</a:t>
            </a:r>
          </a:p>
        </p:txBody>
      </p:sp>
    </p:spTree>
  </p:cSld>
  <p:clrMapOvr>
    <a:masterClrMapping xmlns:a="http://schemas.openxmlformats.org/drawingml/2006/main"/>
  </p:clrMapOvr>
</p:sld>
</file>