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eeddb7017441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6a4c95c3064111"/>
  </p:sldMasterIdLst>
  <p:sldIdLst>
    <p:sldId xmlns:r="http://schemas.openxmlformats.org/officeDocument/2006/relationships" id="256" r:id="R761f0e67a08a498f"/>
    <p:sldId xmlns:r="http://schemas.openxmlformats.org/officeDocument/2006/relationships" id="257" r:id="Rda258b9320b74ef1"/>
    <p:sldId xmlns:r="http://schemas.openxmlformats.org/officeDocument/2006/relationships" id="258" r:id="R7e564bef54c949b0"/>
    <p:sldId xmlns:r="http://schemas.openxmlformats.org/officeDocument/2006/relationships" id="259" r:id="Rb5a9a81626d04ccb"/>
    <p:sldId xmlns:r="http://schemas.openxmlformats.org/officeDocument/2006/relationships" id="260" r:id="R03814f9423334da4"/>
    <p:sldId xmlns:r="http://schemas.openxmlformats.org/officeDocument/2006/relationships" id="261" r:id="R358931ce66454ddb"/>
    <p:sldId xmlns:r="http://schemas.openxmlformats.org/officeDocument/2006/relationships" id="262" r:id="Rf5d5bbd57d3a42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6a4c95c3064111" /><Relationship Type="http://schemas.openxmlformats.org/officeDocument/2006/relationships/slide" Target="/ppt/slides/slide1.xml" Id="R761f0e67a08a498f" /><Relationship Type="http://schemas.openxmlformats.org/officeDocument/2006/relationships/slide" Target="/ppt/slides/slide2.xml" Id="Rda258b9320b74ef1" /><Relationship Type="http://schemas.openxmlformats.org/officeDocument/2006/relationships/slide" Target="/ppt/slides/slide3.xml" Id="R7e564bef54c949b0" /><Relationship Type="http://schemas.openxmlformats.org/officeDocument/2006/relationships/slide" Target="/ppt/slides/slide4.xml" Id="Rb5a9a81626d04ccb" /><Relationship Type="http://schemas.openxmlformats.org/officeDocument/2006/relationships/slide" Target="/ppt/slides/slide5.xml" Id="R03814f9423334da4" /><Relationship Type="http://schemas.openxmlformats.org/officeDocument/2006/relationships/slide" Target="/ppt/slides/slide6.xml" Id="R358931ce66454ddb" /><Relationship Type="http://schemas.openxmlformats.org/officeDocument/2006/relationships/slide" Target="/ppt/slides/slide7.xml" Id="Rf5d5bbd57d3a42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a683a275544f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95d9743cd4160" /><Relationship Type="http://schemas.openxmlformats.org/officeDocument/2006/relationships/theme" Target="/ppt/slideMasters/theme/theme1.xml" Id="R2ba293ac73ce47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395d9743cd41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19433ef8c49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b787b72194f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d22a8699846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9b522295d4f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7a17b998840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a8e06a1814f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628911da945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HILSTAD HOLDING AS ble etablert [år] og holder til i Vikhammer.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−229 325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1 172 254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7 959 780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11 118 251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HILSTAD ROBERT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Forbordvegen 192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7560 Vikhammer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robert@fagsnekkern.no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989 189 883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HILSTAD HOLDING AS</a:t>
            </a:r>
          </a:p>
        </p:txBody>
      </p:sp>
    </p:spTree>
  </p:cSld>
  <p:clrMapOvr>
    <a:masterClrMapping xmlns:a="http://schemas.openxmlformats.org/drawingml/2006/main"/>
  </p:clrMapOvr>
</p:sld>
</file>