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b7fc3fd52049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80e4151eec41e5"/>
  </p:sldMasterIdLst>
  <p:sldIdLst>
    <p:sldId xmlns:r="http://schemas.openxmlformats.org/officeDocument/2006/relationships" id="256" r:id="R7a258ff7f0b7455f"/>
    <p:sldId xmlns:r="http://schemas.openxmlformats.org/officeDocument/2006/relationships" id="257" r:id="R7719b74c1abe4c40"/>
    <p:sldId xmlns:r="http://schemas.openxmlformats.org/officeDocument/2006/relationships" id="258" r:id="R24d0f6534d8148a9"/>
    <p:sldId xmlns:r="http://schemas.openxmlformats.org/officeDocument/2006/relationships" id="259" r:id="R47c4dda1d97b4149"/>
    <p:sldId xmlns:r="http://schemas.openxmlformats.org/officeDocument/2006/relationships" id="260" r:id="R5858c67a95e8460f"/>
    <p:sldId xmlns:r="http://schemas.openxmlformats.org/officeDocument/2006/relationships" id="261" r:id="R1dffce7120fb481d"/>
    <p:sldId xmlns:r="http://schemas.openxmlformats.org/officeDocument/2006/relationships" id="262" r:id="R2c69f34f59ce4d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0e4151eec41e5" /><Relationship Type="http://schemas.openxmlformats.org/officeDocument/2006/relationships/slide" Target="/ppt/slides/slide1.xml" Id="R7a258ff7f0b7455f" /><Relationship Type="http://schemas.openxmlformats.org/officeDocument/2006/relationships/slide" Target="/ppt/slides/slide2.xml" Id="R7719b74c1abe4c40" /><Relationship Type="http://schemas.openxmlformats.org/officeDocument/2006/relationships/slide" Target="/ppt/slides/slide3.xml" Id="R24d0f6534d8148a9" /><Relationship Type="http://schemas.openxmlformats.org/officeDocument/2006/relationships/slide" Target="/ppt/slides/slide4.xml" Id="R47c4dda1d97b4149" /><Relationship Type="http://schemas.openxmlformats.org/officeDocument/2006/relationships/slide" Target="/ppt/slides/slide5.xml" Id="R5858c67a95e8460f" /><Relationship Type="http://schemas.openxmlformats.org/officeDocument/2006/relationships/slide" Target="/ppt/slides/slide6.xml" Id="R1dffce7120fb481d" /><Relationship Type="http://schemas.openxmlformats.org/officeDocument/2006/relationships/slide" Target="/ppt/slides/slide7.xml" Id="R2c69f34f59ce4d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43993cacd45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ba5d7690c4a37" /><Relationship Type="http://schemas.openxmlformats.org/officeDocument/2006/relationships/theme" Target="/ppt/slideMasters/theme/theme1.xml" Id="Rfcc1c1b369a24f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4ba5d7690c4a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cdec7945842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4bd1d741f45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d23fab4cb42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62488bb3a4a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b1773054f4a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c63349cfd45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3c7b2331f4b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