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c8061db57541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38ae6c7a874890"/>
  </p:sldMasterIdLst>
  <p:sldIdLst>
    <p:sldId xmlns:r="http://schemas.openxmlformats.org/officeDocument/2006/relationships" id="256" r:id="Refe43f90f3a945c9"/>
    <p:sldId xmlns:r="http://schemas.openxmlformats.org/officeDocument/2006/relationships" id="257" r:id="Rbab0e77370f642a1"/>
    <p:sldId xmlns:r="http://schemas.openxmlformats.org/officeDocument/2006/relationships" id="258" r:id="Rb7028d9aca364940"/>
    <p:sldId xmlns:r="http://schemas.openxmlformats.org/officeDocument/2006/relationships" id="259" r:id="R636923a5aa34433a"/>
    <p:sldId xmlns:r="http://schemas.openxmlformats.org/officeDocument/2006/relationships" id="260" r:id="R573882cc9595403b"/>
    <p:sldId xmlns:r="http://schemas.openxmlformats.org/officeDocument/2006/relationships" id="261" r:id="Raa9fbdfeb09a4980"/>
    <p:sldId xmlns:r="http://schemas.openxmlformats.org/officeDocument/2006/relationships" id="262" r:id="R04ba36cd72cd4e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38ae6c7a874890" /><Relationship Type="http://schemas.openxmlformats.org/officeDocument/2006/relationships/slide" Target="/ppt/slides/slide1.xml" Id="Refe43f90f3a945c9" /><Relationship Type="http://schemas.openxmlformats.org/officeDocument/2006/relationships/slide" Target="/ppt/slides/slide2.xml" Id="Rbab0e77370f642a1" /><Relationship Type="http://schemas.openxmlformats.org/officeDocument/2006/relationships/slide" Target="/ppt/slides/slide3.xml" Id="Rb7028d9aca364940" /><Relationship Type="http://schemas.openxmlformats.org/officeDocument/2006/relationships/slide" Target="/ppt/slides/slide4.xml" Id="R636923a5aa34433a" /><Relationship Type="http://schemas.openxmlformats.org/officeDocument/2006/relationships/slide" Target="/ppt/slides/slide5.xml" Id="R573882cc9595403b" /><Relationship Type="http://schemas.openxmlformats.org/officeDocument/2006/relationships/slide" Target="/ppt/slides/slide6.xml" Id="Raa9fbdfeb09a4980" /><Relationship Type="http://schemas.openxmlformats.org/officeDocument/2006/relationships/slide" Target="/ppt/slides/slide7.xml" Id="R04ba36cd72cd4e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c60de470649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4ccd889d6416d" /><Relationship Type="http://schemas.openxmlformats.org/officeDocument/2006/relationships/theme" Target="/ppt/slideMasters/theme/theme1.xml" Id="Rd03784f02f8243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c4ccd889d641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5c84172664b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1f9fb0b8d4b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a585c018c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7754bf0e14c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abe4f5a4b42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b67437f9f46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2aa664ece42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