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6d5da9eaa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3956a0fe34b4f"/>
  </p:sldMasterIdLst>
  <p:sldIdLst>
    <p:sldId xmlns:r="http://schemas.openxmlformats.org/officeDocument/2006/relationships" id="256" r:id="Rf89aa9d0f1e24a2a"/>
    <p:sldId xmlns:r="http://schemas.openxmlformats.org/officeDocument/2006/relationships" id="257" r:id="Re08482bcda454c70"/>
    <p:sldId xmlns:r="http://schemas.openxmlformats.org/officeDocument/2006/relationships" id="258" r:id="Rdf2a55aec1bc45f6"/>
    <p:sldId xmlns:r="http://schemas.openxmlformats.org/officeDocument/2006/relationships" id="259" r:id="Rf595cf8cb60945d6"/>
    <p:sldId xmlns:r="http://schemas.openxmlformats.org/officeDocument/2006/relationships" id="260" r:id="R4300a0ffcfd14e84"/>
    <p:sldId xmlns:r="http://schemas.openxmlformats.org/officeDocument/2006/relationships" id="261" r:id="R99db456b3b8a4e86"/>
    <p:sldId xmlns:r="http://schemas.openxmlformats.org/officeDocument/2006/relationships" id="262" r:id="R6c71fec9e7a84c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3956a0fe34b4f" /><Relationship Type="http://schemas.openxmlformats.org/officeDocument/2006/relationships/slide" Target="/ppt/slides/slide1.xml" Id="Rf89aa9d0f1e24a2a" /><Relationship Type="http://schemas.openxmlformats.org/officeDocument/2006/relationships/slide" Target="/ppt/slides/slide2.xml" Id="Re08482bcda454c70" /><Relationship Type="http://schemas.openxmlformats.org/officeDocument/2006/relationships/slide" Target="/ppt/slides/slide3.xml" Id="Rdf2a55aec1bc45f6" /><Relationship Type="http://schemas.openxmlformats.org/officeDocument/2006/relationships/slide" Target="/ppt/slides/slide4.xml" Id="Rf595cf8cb60945d6" /><Relationship Type="http://schemas.openxmlformats.org/officeDocument/2006/relationships/slide" Target="/ppt/slides/slide5.xml" Id="R4300a0ffcfd14e84" /><Relationship Type="http://schemas.openxmlformats.org/officeDocument/2006/relationships/slide" Target="/ppt/slides/slide6.xml" Id="R99db456b3b8a4e86" /><Relationship Type="http://schemas.openxmlformats.org/officeDocument/2006/relationships/slide" Target="/ppt/slides/slide7.xml" Id="R6c71fec9e7a84c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fbfc5bfec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6f73a3d3242b6" /><Relationship Type="http://schemas.openxmlformats.org/officeDocument/2006/relationships/theme" Target="/ppt/slideMasters/theme/theme1.xml" Id="R185f23e7f680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6f73a3d32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a1a88c25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5c65d8ba4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abc5bda80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e252bb3d9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b6bcf4e7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e5bb8cdd4e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cfce71554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5 497 870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FAGERBAKKE TESDAL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90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