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eb4ae03e0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c2e49a1e645b2"/>
  </p:sldMasterIdLst>
  <p:sldIdLst>
    <p:sldId xmlns:r="http://schemas.openxmlformats.org/officeDocument/2006/relationships" id="256" r:id="R8da634a9a4a34ba0"/>
    <p:sldId xmlns:r="http://schemas.openxmlformats.org/officeDocument/2006/relationships" id="257" r:id="R24e30935802f43d2"/>
    <p:sldId xmlns:r="http://schemas.openxmlformats.org/officeDocument/2006/relationships" id="258" r:id="R946341f681e54829"/>
    <p:sldId xmlns:r="http://schemas.openxmlformats.org/officeDocument/2006/relationships" id="259" r:id="R7b1f5c53c13045bf"/>
    <p:sldId xmlns:r="http://schemas.openxmlformats.org/officeDocument/2006/relationships" id="260" r:id="R33caadf4eaea4509"/>
    <p:sldId xmlns:r="http://schemas.openxmlformats.org/officeDocument/2006/relationships" id="261" r:id="Ra093cae840ab4019"/>
    <p:sldId xmlns:r="http://schemas.openxmlformats.org/officeDocument/2006/relationships" id="262" r:id="R9fdf492aab34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c2e49a1e645b2" /><Relationship Type="http://schemas.openxmlformats.org/officeDocument/2006/relationships/slide" Target="/ppt/slides/slide1.xml" Id="R8da634a9a4a34ba0" /><Relationship Type="http://schemas.openxmlformats.org/officeDocument/2006/relationships/slide" Target="/ppt/slides/slide2.xml" Id="R24e30935802f43d2" /><Relationship Type="http://schemas.openxmlformats.org/officeDocument/2006/relationships/slide" Target="/ppt/slides/slide3.xml" Id="R946341f681e54829" /><Relationship Type="http://schemas.openxmlformats.org/officeDocument/2006/relationships/slide" Target="/ppt/slides/slide4.xml" Id="R7b1f5c53c13045bf" /><Relationship Type="http://schemas.openxmlformats.org/officeDocument/2006/relationships/slide" Target="/ppt/slides/slide5.xml" Id="R33caadf4eaea4509" /><Relationship Type="http://schemas.openxmlformats.org/officeDocument/2006/relationships/slide" Target="/ppt/slides/slide6.xml" Id="Ra093cae840ab4019" /><Relationship Type="http://schemas.openxmlformats.org/officeDocument/2006/relationships/slide" Target="/ppt/slides/slide7.xml" Id="R9fdf492aab34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8e3f1521b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064891444de4" /><Relationship Type="http://schemas.openxmlformats.org/officeDocument/2006/relationships/theme" Target="/ppt/slideMasters/theme/theme1.xml" Id="R203145ae4c9d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a06489144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6437dd36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4fe531ad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716408162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f06fcaff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8c1044e5e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c0c1f69a42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aedae272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3 750 846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ØYVIND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BJØNNA AS</a:t>
            </a:r>
          </a:p>
        </p:txBody>
      </p:sp>
    </p:spTree>
  </p:cSld>
  <p:clrMapOvr>
    <a:masterClrMapping xmlns:a="http://schemas.openxmlformats.org/drawingml/2006/main"/>
  </p:clrMapOvr>
</p:sld>
</file>