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e7048c06740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8965e4ae524c94"/>
  </p:sldMasterIdLst>
  <p:sldIdLst>
    <p:sldId xmlns:r="http://schemas.openxmlformats.org/officeDocument/2006/relationships" id="256" r:id="Rf938152c68534dc8"/>
    <p:sldId xmlns:r="http://schemas.openxmlformats.org/officeDocument/2006/relationships" id="257" r:id="R2aae65b01e0e436d"/>
    <p:sldId xmlns:r="http://schemas.openxmlformats.org/officeDocument/2006/relationships" id="258" r:id="R64feab40ffab4f5e"/>
    <p:sldId xmlns:r="http://schemas.openxmlformats.org/officeDocument/2006/relationships" id="259" r:id="R6a1239be316a441d"/>
    <p:sldId xmlns:r="http://schemas.openxmlformats.org/officeDocument/2006/relationships" id="260" r:id="R5bba899bfae54dca"/>
    <p:sldId xmlns:r="http://schemas.openxmlformats.org/officeDocument/2006/relationships" id="261" r:id="Rb9a784b14c284bbc"/>
    <p:sldId xmlns:r="http://schemas.openxmlformats.org/officeDocument/2006/relationships" id="262" r:id="R51fe4d3f63c8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965e4ae524c94" /><Relationship Type="http://schemas.openxmlformats.org/officeDocument/2006/relationships/slide" Target="/ppt/slides/slide1.xml" Id="Rf938152c68534dc8" /><Relationship Type="http://schemas.openxmlformats.org/officeDocument/2006/relationships/slide" Target="/ppt/slides/slide2.xml" Id="R2aae65b01e0e436d" /><Relationship Type="http://schemas.openxmlformats.org/officeDocument/2006/relationships/slide" Target="/ppt/slides/slide3.xml" Id="R64feab40ffab4f5e" /><Relationship Type="http://schemas.openxmlformats.org/officeDocument/2006/relationships/slide" Target="/ppt/slides/slide4.xml" Id="R6a1239be316a441d" /><Relationship Type="http://schemas.openxmlformats.org/officeDocument/2006/relationships/slide" Target="/ppt/slides/slide5.xml" Id="R5bba899bfae54dca" /><Relationship Type="http://schemas.openxmlformats.org/officeDocument/2006/relationships/slide" Target="/ppt/slides/slide6.xml" Id="Rb9a784b14c284bbc" /><Relationship Type="http://schemas.openxmlformats.org/officeDocument/2006/relationships/slide" Target="/ppt/slides/slide7.xml" Id="R51fe4d3f63c8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f71b4488e42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0620805094256" /><Relationship Type="http://schemas.openxmlformats.org/officeDocument/2006/relationships/theme" Target="/ppt/slideMasters/theme/theme1.xml" Id="R8da8107b3589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f062080509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6a59500ee46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7bb4954a24f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2221602c7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fde2e4220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55c7c975e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6563acb524a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aa88916f541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