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ce58e4c7f4a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edee778480439b"/>
  </p:sldMasterIdLst>
  <p:sldIdLst>
    <p:sldId xmlns:r="http://schemas.openxmlformats.org/officeDocument/2006/relationships" id="256" r:id="R1f406ac5fffc4a4f"/>
    <p:sldId xmlns:r="http://schemas.openxmlformats.org/officeDocument/2006/relationships" id="257" r:id="R863e4fdabb014ed8"/>
    <p:sldId xmlns:r="http://schemas.openxmlformats.org/officeDocument/2006/relationships" id="258" r:id="R29cb19ab159c4f07"/>
    <p:sldId xmlns:r="http://schemas.openxmlformats.org/officeDocument/2006/relationships" id="259" r:id="Ra44a1b8054f647dd"/>
    <p:sldId xmlns:r="http://schemas.openxmlformats.org/officeDocument/2006/relationships" id="260" r:id="R99d4fb19a9a54d0a"/>
    <p:sldId xmlns:r="http://schemas.openxmlformats.org/officeDocument/2006/relationships" id="261" r:id="Rb44f6ceadc084aa3"/>
    <p:sldId xmlns:r="http://schemas.openxmlformats.org/officeDocument/2006/relationships" id="262" r:id="R34f318bf13d54c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dee778480439b" /><Relationship Type="http://schemas.openxmlformats.org/officeDocument/2006/relationships/slide" Target="/ppt/slides/slide1.xml" Id="R1f406ac5fffc4a4f" /><Relationship Type="http://schemas.openxmlformats.org/officeDocument/2006/relationships/slide" Target="/ppt/slides/slide2.xml" Id="R863e4fdabb014ed8" /><Relationship Type="http://schemas.openxmlformats.org/officeDocument/2006/relationships/slide" Target="/ppt/slides/slide3.xml" Id="R29cb19ab159c4f07" /><Relationship Type="http://schemas.openxmlformats.org/officeDocument/2006/relationships/slide" Target="/ppt/slides/slide4.xml" Id="Ra44a1b8054f647dd" /><Relationship Type="http://schemas.openxmlformats.org/officeDocument/2006/relationships/slide" Target="/ppt/slides/slide5.xml" Id="R99d4fb19a9a54d0a" /><Relationship Type="http://schemas.openxmlformats.org/officeDocument/2006/relationships/slide" Target="/ppt/slides/slide6.xml" Id="Rb44f6ceadc084aa3" /><Relationship Type="http://schemas.openxmlformats.org/officeDocument/2006/relationships/slide" Target="/ppt/slides/slide7.xml" Id="R34f318bf13d54c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c002397774f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9c8611c6d470a" /><Relationship Type="http://schemas.openxmlformats.org/officeDocument/2006/relationships/theme" Target="/ppt/slideMasters/theme/theme1.xml" Id="R7f4eb1e450b346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b9c8611c6d47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12c7f0a8045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277a644de41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c1368b89844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a08a01276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03ed7e957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37bd8880f49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172471f68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4 407 742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4 512 481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 BJØRN ØYSTEIN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SMEBY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 BJØRN ØYSTEIN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smebyjr4@gmail.com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