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d373ec012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1fc93e5d3473a"/>
  </p:sldMasterIdLst>
  <p:sldIdLst>
    <p:sldId xmlns:r="http://schemas.openxmlformats.org/officeDocument/2006/relationships" id="256" r:id="Re5773bbdeaa44178"/>
    <p:sldId xmlns:r="http://schemas.openxmlformats.org/officeDocument/2006/relationships" id="257" r:id="R7e259003b7d44227"/>
    <p:sldId xmlns:r="http://schemas.openxmlformats.org/officeDocument/2006/relationships" id="258" r:id="Re54de67950a24e6f"/>
    <p:sldId xmlns:r="http://schemas.openxmlformats.org/officeDocument/2006/relationships" id="259" r:id="R36cef9af33c6493b"/>
    <p:sldId xmlns:r="http://schemas.openxmlformats.org/officeDocument/2006/relationships" id="260" r:id="R0525220b34cd43f3"/>
    <p:sldId xmlns:r="http://schemas.openxmlformats.org/officeDocument/2006/relationships" id="261" r:id="R813bd920c38d4990"/>
    <p:sldId xmlns:r="http://schemas.openxmlformats.org/officeDocument/2006/relationships" id="262" r:id="R57e360447b0d46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1fc93e5d3473a" /><Relationship Type="http://schemas.openxmlformats.org/officeDocument/2006/relationships/slide" Target="/ppt/slides/slide1.xml" Id="Re5773bbdeaa44178" /><Relationship Type="http://schemas.openxmlformats.org/officeDocument/2006/relationships/slide" Target="/ppt/slides/slide2.xml" Id="R7e259003b7d44227" /><Relationship Type="http://schemas.openxmlformats.org/officeDocument/2006/relationships/slide" Target="/ppt/slides/slide3.xml" Id="Re54de67950a24e6f" /><Relationship Type="http://schemas.openxmlformats.org/officeDocument/2006/relationships/slide" Target="/ppt/slides/slide4.xml" Id="R36cef9af33c6493b" /><Relationship Type="http://schemas.openxmlformats.org/officeDocument/2006/relationships/slide" Target="/ppt/slides/slide5.xml" Id="R0525220b34cd43f3" /><Relationship Type="http://schemas.openxmlformats.org/officeDocument/2006/relationships/slide" Target="/ppt/slides/slide6.xml" Id="R813bd920c38d4990" /><Relationship Type="http://schemas.openxmlformats.org/officeDocument/2006/relationships/slide" Target="/ppt/slides/slide7.xml" Id="R57e360447b0d46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1ee71a26443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0aac3cbc942cd" /><Relationship Type="http://schemas.openxmlformats.org/officeDocument/2006/relationships/theme" Target="/ppt/slideMasters/theme/theme1.xml" Id="R347491a05f78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0aac3cbc942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0b548b16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05bc3554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a1e4b5146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a668bc068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fd6c80e6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613a785424e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817588b8e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